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5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7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0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73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3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6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6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35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8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6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4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5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467" y="811844"/>
            <a:ext cx="10487547" cy="2253327"/>
          </a:xfrm>
        </p:spPr>
        <p:txBody>
          <a:bodyPr anchor="t"/>
          <a:lstStyle/>
          <a:p>
            <a:r>
              <a:rPr lang="en-US" dirty="0"/>
              <a:t>Demonstration of </a:t>
            </a:r>
            <a:r>
              <a:rPr lang="en-US" dirty="0" smtClean="0"/>
              <a:t>various operations </a:t>
            </a:r>
            <a:r>
              <a:rPr lang="en-US" dirty="0"/>
              <a:t>on a </a:t>
            </a:r>
            <a:r>
              <a:rPr lang="en-US" dirty="0" smtClean="0"/>
              <a:t>lathe 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gray">
          <a:xfrm>
            <a:off x="2524259" y="5499279"/>
            <a:ext cx="8986793" cy="667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from 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Science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Lathe 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408348"/>
            <a:ext cx="11835684" cy="42886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that is mainly designed to produce an end product from a workpiece (metal or wood) by removing extra material from it or by changing its shape by applying pressure. It consists of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revolving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holder to hold and revolve the workpiece about the axis of the machine. A machine tool, which is also the part of the lathe machine is traversed along and across the workpiece to facilitate the removal of extra material from the workpiece.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 lathe machine is supposed to be equipped with the following mechanisms: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Workpiece holding and rotation mechanism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Cutting tool holding mechanism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mechanism (for traversing the tool across the workpiece)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Types Of Constrained Motion: Definition With Examples | RiansCl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t Parts of Lathe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2" y="158287"/>
            <a:ext cx="8950816" cy="669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53848" y="708338"/>
            <a:ext cx="1867437" cy="58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Headstock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stock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Carriage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Slide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rest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Post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Chuck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rod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Screw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Spindle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lathe operations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940" y="2364349"/>
            <a:ext cx="10394619" cy="4016484"/>
          </a:xfrm>
        </p:spPr>
        <p:txBody>
          <a:bodyPr vert="horz" wrap="square" numCol="3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Turning Operation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Plain or Straight Turning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Rough Turning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Shoulder Turning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Taper Turning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Eccentric Turning</a:t>
            </a:r>
          </a:p>
          <a:p>
            <a:pPr>
              <a:buFont typeface="+mj-lt"/>
              <a:buAutoNum type="arabicPeriod"/>
            </a:pPr>
            <a:r>
              <a:rPr lang="en-US" dirty="0"/>
              <a:t>Facing Operation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Chamfering Operation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Knurling Operation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Thread cutting Operation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Filing Operation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Polishing Operation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Grooving Operation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Spinning Operation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Spring </a:t>
            </a:r>
            <a:r>
              <a:rPr lang="en-US" dirty="0" smtClean="0"/>
              <a:t>Winding</a:t>
            </a:r>
          </a:p>
          <a:p>
            <a:pPr>
              <a:buFont typeface="+mj-lt"/>
              <a:buAutoNum type="arabicPeriod"/>
            </a:pPr>
            <a:r>
              <a:rPr lang="en-US" dirty="0"/>
              <a:t>Drilling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Reaming</a:t>
            </a:r>
          </a:p>
          <a:p>
            <a:pPr>
              <a:buFont typeface="+mj-lt"/>
              <a:buAutoNum type="arabicPeriod"/>
            </a:pPr>
            <a:r>
              <a:rPr lang="en-US" dirty="0"/>
              <a:t>Boring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Counter boring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Taper boring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Tapping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Internal thread cutting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Parting-off</a:t>
            </a:r>
          </a:p>
          <a:p>
            <a:pPr>
              <a:buFont typeface="+mj-lt"/>
              <a:buAutoNum type="arabicPeriod"/>
            </a:pPr>
            <a:r>
              <a:rPr lang="en-IN" dirty="0"/>
              <a:t>Grinding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Milling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9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ollect information and prepare slides on the various operations that can be performed on a lathe machine.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Slides will contain text, and figures/gif of the operations.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time will be maximum 5 minutes each.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should give a clear idea and understanding of the operation,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ype of cutting tool used for the operation and information regarding the movement of the workpiece and cutting tool.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5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Turning operation (Plain/Straight turning)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07" y="2759398"/>
            <a:ext cx="8761412" cy="34163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Plain/Straight turning: Turning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operation of removing the excess material from the workpiece to produce 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cylindrical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workpiece will be mounted on the chuck.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point cutting tool will be used to remove material from the curved surface of the workpiece.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this operation, the diameter of the workpiece reduces.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traverses parallel to the axis of rotation.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common operation that can be performed on a lathe machine.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he experimental straight turning process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87" y="3181330"/>
            <a:ext cx="2780713" cy="23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1899</TotalTime>
  <Words>370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Demonstration of various operations on a lathe machine</vt:lpstr>
      <vt:lpstr>Lathe machine</vt:lpstr>
      <vt:lpstr>PowerPoint Presentation</vt:lpstr>
      <vt:lpstr>Different lathe operations</vt:lpstr>
      <vt:lpstr>Class Work</vt:lpstr>
      <vt:lpstr>Turning operation (Plain/Straight turning)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Demonstration and working of slider crank mechanism</dc:title>
  <dc:creator>Deepak Kumar</dc:creator>
  <cp:lastModifiedBy>Deepak</cp:lastModifiedBy>
  <cp:revision>82</cp:revision>
  <dcterms:created xsi:type="dcterms:W3CDTF">2021-09-06T14:25:43Z</dcterms:created>
  <dcterms:modified xsi:type="dcterms:W3CDTF">2021-09-16T03:43:45Z</dcterms:modified>
</cp:coreProperties>
</file>