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7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3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6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3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4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467" y="811844"/>
            <a:ext cx="10487547" cy="2253327"/>
          </a:xfrm>
        </p:spPr>
        <p:txBody>
          <a:bodyPr anchor="t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Robot- Assisted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Welding Process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2524259" y="5499279"/>
            <a:ext cx="8986793" cy="667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from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Science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Welding?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408348"/>
            <a:ext cx="11835684" cy="428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Welding is a joining process, where two parts or piece of metals or alloys or thermoplastics are joined by applying heat, pressure or both.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Types Of Constrained Motion: Definition With Examples | RiansCl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75" y="3775733"/>
            <a:ext cx="4876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for welding process?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408348"/>
            <a:ext cx="11835684" cy="428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 material of metal/alloy piece for welding.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source to melt the material.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filler rod to supply extra material as and when required.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how the heat is produced to melt the metal piece, Welding process are classified into various types.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Fusion Welding (Done above the melting point temperature of the parent material)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Solid-state Welding/Pressure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welding (Done 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melting point temperature of the parent material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Types Of Constrained Motion: Definition With Examples | RiansCl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welding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408348"/>
            <a:ext cx="11835684" cy="428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Types Of Constrained Motion: Definition With Examples | RiansCl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41" y="2573803"/>
            <a:ext cx="8797980" cy="3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assisted welding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408348"/>
            <a:ext cx="11835684" cy="428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welding process is performed with the aid of a semi or fully automatic robot arm, then the process is known as Robot-assisted welding process.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Components of Robotic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Welding: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400" b="1" dirty="0"/>
              <a:t>Welding Power </a:t>
            </a:r>
            <a:r>
              <a:rPr lang="en-IN" sz="2400" b="1" dirty="0" smtClean="0"/>
              <a:t>Source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IN" sz="2400" b="1" dirty="0"/>
              <a:t>Welding </a:t>
            </a:r>
            <a:r>
              <a:rPr lang="en-IN" sz="2400" b="1" dirty="0" smtClean="0"/>
              <a:t>Robot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/>
              <a:t>B and C:- Robot Controller </a:t>
            </a:r>
            <a:r>
              <a:rPr lang="en-US" sz="2400" b="1" dirty="0"/>
              <a:t>and </a:t>
            </a:r>
            <a:r>
              <a:rPr lang="en-US" sz="2400" b="1" dirty="0" smtClean="0"/>
              <a:t>Interface</a:t>
            </a:r>
          </a:p>
          <a:p>
            <a:pPr marL="0" indent="0">
              <a:buNone/>
            </a:pPr>
            <a:r>
              <a:rPr lang="en-IN" sz="2400" b="1" dirty="0" smtClean="0"/>
              <a:t>E:- Wire Feeder</a:t>
            </a:r>
          </a:p>
          <a:p>
            <a:pPr marL="0" indent="0">
              <a:buNone/>
            </a:pPr>
            <a:r>
              <a:rPr lang="en-IN" sz="2400" b="1" dirty="0" smtClean="0"/>
              <a:t>K:- Torch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Types Of Constrained Motion: Definition With Examples | RiansCl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32" y="3851565"/>
            <a:ext cx="5408341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Robot assisted welding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due to longer working hours and high speed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due to no human errors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due to precision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due to no direct human contact and safety features.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installed, robotic welding are cost effective due to less man power requirement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</p:txBody>
      </p:sp>
    </p:spTree>
    <p:extLst>
      <p:ext uri="{BB962C8B-B14F-4D97-AF65-F5344CB8AC3E}">
        <p14:creationId xmlns:p14="http://schemas.microsoft.com/office/powerpoint/2010/main" val="20953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Robot Welding over Manual Welding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investment cost for setting up the machinery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due to fixed programs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for small projects and applications due to more cost and time to set 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3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2838</TotalTime>
  <Words>286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Demonstration of Robot- Assisted Welding Process</vt:lpstr>
      <vt:lpstr>What is Welding?</vt:lpstr>
      <vt:lpstr>Requirement for welding process?</vt:lpstr>
      <vt:lpstr>Classification of welding process</vt:lpstr>
      <vt:lpstr>Robot assisted welding process</vt:lpstr>
      <vt:lpstr>Advantages of Robot assisted welding</vt:lpstr>
      <vt:lpstr>Disadvantages of Robot Welding over Manual Welding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and working of slider crank mechanism</dc:title>
  <dc:creator>Deepak Kumar</dc:creator>
  <cp:lastModifiedBy>Deepak</cp:lastModifiedBy>
  <cp:revision>96</cp:revision>
  <dcterms:created xsi:type="dcterms:W3CDTF">2021-09-06T14:25:43Z</dcterms:created>
  <dcterms:modified xsi:type="dcterms:W3CDTF">2021-09-22T10:55:25Z</dcterms:modified>
</cp:coreProperties>
</file>