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6" r:id="rId21"/>
    <p:sldId id="261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9CA5FFE-5D82-4DBE-8D58-F505EBCA752D}" type="datetimeFigureOut">
              <a:rPr lang="en-US" smtClean="0"/>
              <a:pPr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3F0B1BC-9042-417D-A7FF-44C17326A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Cultural Communication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Smiles</a:t>
            </a:r>
          </a:p>
          <a:p>
            <a:r>
              <a:rPr lang="en-US" dirty="0" smtClean="0"/>
              <a:t>These are viewed positively in most situations</a:t>
            </a:r>
          </a:p>
          <a:p>
            <a:r>
              <a:rPr lang="en-US" dirty="0" smtClean="0"/>
              <a:t>Notably African cultures-considered weakness while bargaining</a:t>
            </a:r>
          </a:p>
          <a:p>
            <a:r>
              <a:rPr lang="en-US" dirty="0" smtClean="0"/>
              <a:t>Receiving gifts and touching with left hand –serious breach(Muslim countries)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Views and Practices concerning factors of human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Different attitudes  of different cultures can affect the human relations greatly.</a:t>
            </a:r>
          </a:p>
          <a:p>
            <a:r>
              <a:rPr lang="en-US" dirty="0" smtClean="0"/>
              <a:t>Major factors-</a:t>
            </a:r>
          </a:p>
          <a:p>
            <a:pPr>
              <a:buNone/>
            </a:pPr>
            <a:r>
              <a:rPr lang="en-US" dirty="0" smtClean="0"/>
              <a:t>   Time,space,odors,frankness,values and expression of emotions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Asians, Middle East-</a:t>
            </a:r>
            <a:r>
              <a:rPr lang="en-US" dirty="0" err="1" smtClean="0"/>
              <a:t>Polychronic</a:t>
            </a:r>
            <a:r>
              <a:rPr lang="en-US" dirty="0" smtClean="0"/>
              <a:t>, viewing time in a more relaxed way.</a:t>
            </a:r>
          </a:p>
          <a:p>
            <a:r>
              <a:rPr lang="en-US" dirty="0" smtClean="0"/>
              <a:t>Westerners –Monochronic,they plan their time effectively</a:t>
            </a:r>
          </a:p>
          <a:p>
            <a:r>
              <a:rPr lang="en-US" dirty="0" smtClean="0"/>
              <a:t>Space</a:t>
            </a:r>
          </a:p>
          <a:p>
            <a:r>
              <a:rPr lang="en-US" dirty="0" smtClean="0"/>
              <a:t>North Americans-two feet</a:t>
            </a:r>
          </a:p>
          <a:p>
            <a:r>
              <a:rPr lang="en-US" dirty="0" smtClean="0"/>
              <a:t>Arabian and South Americans-stand closer to each other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North Americans -personal space as a right and respect it</a:t>
            </a:r>
          </a:p>
          <a:p>
            <a:r>
              <a:rPr lang="en-US" dirty="0" smtClean="0"/>
              <a:t>Other cultures-view space as belonging to all and hence don’t mind jostling</a:t>
            </a:r>
          </a:p>
          <a:p>
            <a:r>
              <a:rPr lang="en-US" u="sng" dirty="0" smtClean="0"/>
              <a:t>Relationships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North Americans-Frank, blunt and to the point, in their relationships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Germans ,Israelis-even more frank than Americans</a:t>
            </a:r>
          </a:p>
          <a:p>
            <a:r>
              <a:rPr lang="en-US" dirty="0" smtClean="0"/>
              <a:t>Asians-Reticent, evasive, roundabout</a:t>
            </a:r>
          </a:p>
          <a:p>
            <a:r>
              <a:rPr lang="en-US" dirty="0" smtClean="0"/>
              <a:t>Telephone</a:t>
            </a:r>
          </a:p>
          <a:p>
            <a:r>
              <a:rPr lang="en-US" dirty="0" smtClean="0"/>
              <a:t>Chinese-abruptly cut the call</a:t>
            </a:r>
          </a:p>
          <a:p>
            <a:r>
              <a:rPr lang="en-US" dirty="0" smtClean="0"/>
              <a:t>North Americans-move on to friendly talk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Values</a:t>
            </a:r>
          </a:p>
          <a:p>
            <a:r>
              <a:rPr lang="en-US" dirty="0" smtClean="0"/>
              <a:t>Americans –hard work ahead of pleasure</a:t>
            </a:r>
          </a:p>
          <a:p>
            <a:r>
              <a:rPr lang="en-US" dirty="0" smtClean="0"/>
              <a:t>India –spiritual and relaxed</a:t>
            </a:r>
          </a:p>
          <a:p>
            <a:pPr>
              <a:buNone/>
            </a:pPr>
            <a:r>
              <a:rPr lang="en-US" dirty="0" smtClean="0"/>
              <a:t>Relationships of employers and employees</a:t>
            </a:r>
          </a:p>
          <a:p>
            <a:r>
              <a:rPr lang="en-US" dirty="0" smtClean="0"/>
              <a:t>North America-hire and fire</a:t>
            </a:r>
          </a:p>
          <a:p>
            <a:r>
              <a:rPr lang="en-US" dirty="0" smtClean="0"/>
              <a:t>Japanese-lifetime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Expression of emotions</a:t>
            </a:r>
          </a:p>
          <a:p>
            <a:r>
              <a:rPr lang="en-US" dirty="0" smtClean="0"/>
              <a:t>Asians-strongly frown on public display of affection, </a:t>
            </a:r>
          </a:p>
          <a:p>
            <a:r>
              <a:rPr lang="en-US" dirty="0" smtClean="0"/>
              <a:t>Westerners-more open</a:t>
            </a:r>
          </a:p>
          <a:p>
            <a:pPr>
              <a:buNone/>
            </a:pPr>
            <a:r>
              <a:rPr lang="en-US" dirty="0" smtClean="0"/>
              <a:t> Laughter-</a:t>
            </a:r>
          </a:p>
          <a:p>
            <a:pPr>
              <a:buNone/>
            </a:pPr>
            <a:r>
              <a:rPr lang="en-US" dirty="0" smtClean="0"/>
              <a:t>    Japanese-controlled behavior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Countless differences , we need to be mindful and tolerant and not use our own cultural values as standards for judging.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                                      Message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Try and learn the cultures of those with whom you communicate and then modify your communication.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problems are caused by the existence of more than 3000 languages on earth.</a:t>
            </a:r>
          </a:p>
          <a:p>
            <a:r>
              <a:rPr lang="en-US" dirty="0" smtClean="0"/>
              <a:t>Differences make equivalent translations difficult.eg florist,supermarket,no word to distinguish Chairman or President in Spanish,efficiency,challenge and having fun has no equivalent word. Italians have nearly 500 words for types of Pasta.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languages deal with verb, voice and tense in the same way. Even the best translator cannot find the literal equivalents between languages.</a:t>
            </a:r>
          </a:p>
          <a:p>
            <a:r>
              <a:rPr lang="en-US" dirty="0" smtClean="0"/>
              <a:t>Use back translating for important communications.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Cross cultural communication involves understanding cultural differences and overcoming language problems.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word verbs are difficult for non natives to understand.</a:t>
            </a:r>
          </a:p>
          <a:p>
            <a:r>
              <a:rPr lang="en-US" dirty="0" smtClean="0"/>
              <a:t>Culturally derived words especially slang ,cause problems. So avoid slangs.</a:t>
            </a:r>
          </a:p>
          <a:p>
            <a:r>
              <a:rPr lang="en-US" dirty="0" smtClean="0"/>
              <a:t>Colloquialisms also cause problems.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Use these words in everyday language but not in cross cultural communication.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general suggestion for communicating </a:t>
            </a:r>
            <a:r>
              <a:rPr lang="en-US" smtClean="0"/>
              <a:t>across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simple basic languages</a:t>
            </a:r>
          </a:p>
          <a:p>
            <a:r>
              <a:rPr lang="en-US" dirty="0" smtClean="0"/>
              <a:t>Word questions carefully to elicit the response intended</a:t>
            </a:r>
          </a:p>
          <a:p>
            <a:r>
              <a:rPr lang="en-US" dirty="0" smtClean="0"/>
              <a:t>Continually check the accuracy of the communication.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discuss Indian culture that is followed within the country itself. </a:t>
            </a:r>
            <a:r>
              <a:rPr lang="en-US" dirty="0" err="1" smtClean="0"/>
              <a:t>Eg</a:t>
            </a:r>
            <a:r>
              <a:rPr lang="en-US" dirty="0" smtClean="0"/>
              <a:t> –Bengali culture/South Indian culture /North Indian culture etc.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i="1" dirty="0" smtClean="0"/>
              <a:t>Instruction</a:t>
            </a:r>
            <a:r>
              <a:rPr lang="en-US" i="1" dirty="0" smtClean="0"/>
              <a:t>:</a:t>
            </a:r>
            <a:r>
              <a:rPr lang="en-US" i="1" dirty="0" smtClean="0"/>
              <a:t> students will write 5 points for each and then discuss with faculty)</a:t>
            </a: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Thank you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Classic definition-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It is defined as a way of life of a group of people..the stereotyped patterns of learning behaviour,which are handed down from one generation to next through means of language and imitation.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Modern definition</a:t>
            </a:r>
          </a:p>
          <a:p>
            <a:pPr>
              <a:buNone/>
            </a:pPr>
            <a:r>
              <a:rPr lang="en-US" dirty="0" smtClean="0"/>
              <a:t>   Culture is “the shared ways in which groups of people understand and interpret the world”.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Cultural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Culture is often improperly assumed to be the cause of miscommunication.</a:t>
            </a:r>
          </a:p>
          <a:p>
            <a:pPr>
              <a:buNone/>
            </a:pPr>
            <a:r>
              <a:rPr lang="en-US" dirty="0" smtClean="0"/>
              <a:t> (eg-Arrogance,Prejudice,Insensitiveness etc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Overgeneralising the practices within a culture.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-”Latin Americans do this” or “Arabs do that”in order to emphasize a point)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People view their own culture as normal and that of others as peculiar, bad and wrong. </a:t>
            </a:r>
            <a:r>
              <a:rPr lang="en-US" i="1" dirty="0" smtClean="0"/>
              <a:t>(Ethnocentrism)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dirty="0" smtClean="0"/>
              <a:t>   Two dimensions that really impact communication is –</a:t>
            </a:r>
          </a:p>
          <a:p>
            <a:r>
              <a:rPr lang="en-US" dirty="0" smtClean="0"/>
              <a:t>Body positions and movements</a:t>
            </a:r>
          </a:p>
          <a:p>
            <a:r>
              <a:rPr lang="en-US" dirty="0" smtClean="0"/>
              <a:t>Views and practices which affect human relationships(Time , space, intimacy and so on)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Body Positions and Movements</a:t>
            </a:r>
          </a:p>
          <a:p>
            <a:r>
              <a:rPr lang="en-US" dirty="0" smtClean="0"/>
              <a:t>Squatting seen as primitive</a:t>
            </a:r>
          </a:p>
          <a:p>
            <a:r>
              <a:rPr lang="en-US" dirty="0" smtClean="0"/>
              <a:t>Asian-fast, short steps vs. Europeans- long strides</a:t>
            </a:r>
          </a:p>
          <a:p>
            <a:r>
              <a:rPr lang="en-US" dirty="0" smtClean="0"/>
              <a:t>Bowing may be interpreted as subservient</a:t>
            </a:r>
          </a:p>
          <a:p>
            <a:r>
              <a:rPr lang="en-US" dirty="0" smtClean="0"/>
              <a:t>Standing up not followed equivocally by all cultures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fingered ‘victory’ sign has a different meaning in Australia.</a:t>
            </a:r>
          </a:p>
          <a:p>
            <a:r>
              <a:rPr lang="en-US" dirty="0" smtClean="0"/>
              <a:t>The ‘ok’ sign is terribly rude in Russia, Germany ,Brazil and in countries from Nigeria to Australia. This sign in Japan means to give more money or a bribe.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Eye movements</a:t>
            </a:r>
          </a:p>
          <a:p>
            <a:r>
              <a:rPr lang="en-US" dirty="0" smtClean="0"/>
              <a:t>North America-look over the heads of the audience but maintain eye contact during formal speeches.</a:t>
            </a:r>
          </a:p>
          <a:p>
            <a:r>
              <a:rPr lang="en-US" dirty="0" smtClean="0"/>
              <a:t>Indonesia- looking directly at elders or people in higher positions would mean disrespect.</a:t>
            </a:r>
          </a:p>
          <a:p>
            <a:r>
              <a:rPr lang="en-US" dirty="0" smtClean="0"/>
              <a:t>British and Germans-less rigorous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Touching and Handshakes</a:t>
            </a:r>
          </a:p>
          <a:p>
            <a:r>
              <a:rPr lang="en-US" dirty="0" smtClean="0"/>
              <a:t>Chinese- do not like much touching, their handshake may be perceived as weak</a:t>
            </a:r>
          </a:p>
          <a:p>
            <a:r>
              <a:rPr lang="en-US" dirty="0" smtClean="0"/>
              <a:t>Other cultures-touching will give you full embraces, kisses to nose rubbing.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Try not to be too judgmental here, understand and learn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308</TotalTime>
  <Words>758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Cross Cultural Communication</vt:lpstr>
      <vt:lpstr>Slide 2</vt:lpstr>
      <vt:lpstr>Slide 3</vt:lpstr>
      <vt:lpstr>Problems of Cultural Differences</vt:lpstr>
      <vt:lpstr>Slide 5</vt:lpstr>
      <vt:lpstr>Slide 6</vt:lpstr>
      <vt:lpstr>Slide 7</vt:lpstr>
      <vt:lpstr>Slide 8</vt:lpstr>
      <vt:lpstr>Slide 9</vt:lpstr>
      <vt:lpstr>Slide 10</vt:lpstr>
      <vt:lpstr>Views and Practices concerning factors of human relationships</vt:lpstr>
      <vt:lpstr>Slide 12</vt:lpstr>
      <vt:lpstr>Slide 13</vt:lpstr>
      <vt:lpstr>Slide 14</vt:lpstr>
      <vt:lpstr>Slide 15</vt:lpstr>
      <vt:lpstr>Slide 16</vt:lpstr>
      <vt:lpstr>Slide 17</vt:lpstr>
      <vt:lpstr>Problems of Language</vt:lpstr>
      <vt:lpstr>Slide 19</vt:lpstr>
      <vt:lpstr>Slide 20</vt:lpstr>
      <vt:lpstr>A general suggestion for communicating across cultures</vt:lpstr>
      <vt:lpstr>Activity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cultural communication</dc:title>
  <dc:creator>omsai</dc:creator>
  <cp:lastModifiedBy>omsai</cp:lastModifiedBy>
  <cp:revision>36</cp:revision>
  <dcterms:created xsi:type="dcterms:W3CDTF">2015-01-15T07:54:30Z</dcterms:created>
  <dcterms:modified xsi:type="dcterms:W3CDTF">2020-03-27T14:23:00Z</dcterms:modified>
</cp:coreProperties>
</file>