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hDT0W+r8j6LKQBPbMJFnM7TaLB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font" Target="fonts/ArialBlack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7" name="Google Shape;107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92" name="Google Shape;92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Google Shape;7;p10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0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" name="Google Shape;9;p10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" name="Google Shape;10;p10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10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0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0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0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0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0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0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0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0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" name="Google Shape;20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12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5" name="Google Shape;35;p12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2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2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2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2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2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2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2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0" i="0" lang="en-US" sz="5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LISTENING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Anatomy of Poor Listening</a:t>
            </a:r>
            <a:endParaRPr/>
          </a:p>
        </p:txBody>
      </p:sp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Inadequate language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 Physical Conditions -say a public place or a noisy mall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-serious listening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Antipathy towards Speaker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Impatience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Convictions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overload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Listening Styles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‘missing –in –action’ listener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‘distracted’ listener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‘selective’ listener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‘contentious' listener- reactionary listening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 Listening styles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Various situations call for different listening skills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types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listening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Critical listening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Empathic listening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listening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Picture yourself in five situations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 prayer meeting, an official meeting with a boss on your appraisal, college principal’s talk on independence day, a friend narrating an accident he had on his way to your house, and an interview with your favorite actor.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Six communication realities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 listening can be learnt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become an effective listener you must be committed to your personal skill development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listening skills must be practised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is an important tool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well you listen to others depends on your internal communication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effective listening techniques are more difficult to implement than others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Developing Effective Listening skills</a:t>
            </a:r>
            <a:endParaRPr/>
          </a:p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One can develop a ritual for listening by following these five steps: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your intention to listen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the physical environment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an internal commitment to listen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a listening posture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Participate actively in the listening process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b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the following</a:t>
            </a:r>
            <a:endParaRPr/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styles of effective listening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styles of ineffective listening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 realities of listening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 Don’ts and Do’s of Effective listening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THE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2007-09-13T16:17:18Z</dcterms:created>
  <dc:creator>Admin</dc:creator>
</cp:coreProperties>
</file>