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2FB3-3BE9-4736-A842-89A1B4C85F7C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3AB2-F56A-4FB3-A638-D9EDE361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1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2FB3-3BE9-4736-A842-89A1B4C85F7C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3AB2-F56A-4FB3-A638-D9EDE361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2FB3-3BE9-4736-A842-89A1B4C85F7C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3AB2-F56A-4FB3-A638-D9EDE3616F6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5391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2FB3-3BE9-4736-A842-89A1B4C85F7C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3AB2-F56A-4FB3-A638-D9EDE361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50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2FB3-3BE9-4736-A842-89A1B4C85F7C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3AB2-F56A-4FB3-A638-D9EDE3616F6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2828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2FB3-3BE9-4736-A842-89A1B4C85F7C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3AB2-F56A-4FB3-A638-D9EDE361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56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2FB3-3BE9-4736-A842-89A1B4C85F7C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3AB2-F56A-4FB3-A638-D9EDE361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31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2FB3-3BE9-4736-A842-89A1B4C85F7C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3AB2-F56A-4FB3-A638-D9EDE361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5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2FB3-3BE9-4736-A842-89A1B4C85F7C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3AB2-F56A-4FB3-A638-D9EDE361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7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2FB3-3BE9-4736-A842-89A1B4C85F7C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3AB2-F56A-4FB3-A638-D9EDE361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5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2FB3-3BE9-4736-A842-89A1B4C85F7C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3AB2-F56A-4FB3-A638-D9EDE361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7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2FB3-3BE9-4736-A842-89A1B4C85F7C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3AB2-F56A-4FB3-A638-D9EDE361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2FB3-3BE9-4736-A842-89A1B4C85F7C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3AB2-F56A-4FB3-A638-D9EDE361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5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2FB3-3BE9-4736-A842-89A1B4C85F7C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3AB2-F56A-4FB3-A638-D9EDE361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2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2FB3-3BE9-4736-A842-89A1B4C85F7C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3AB2-F56A-4FB3-A638-D9EDE361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1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2FB3-3BE9-4736-A842-89A1B4C85F7C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3AB2-F56A-4FB3-A638-D9EDE361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9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D2FB3-3BE9-4736-A842-89A1B4C85F7C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9E3AB2-F56A-4FB3-A638-D9EDE361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9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6225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0381" y="3681413"/>
            <a:ext cx="357266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4073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05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215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8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36715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2215" y="-8467"/>
            <a:ext cx="6881785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4352" y="1020871"/>
            <a:ext cx="5220569" cy="2849671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</a:rPr>
              <a:t>Non  verbal Communication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19339" y="3294792"/>
            <a:ext cx="220660" cy="13982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87FEE-8407-4C09-97CD-1DE4832EB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Space and Proximity </a:t>
            </a:r>
          </a:p>
          <a:p>
            <a:pPr marL="0" indent="0">
              <a:buNone/>
            </a:pPr>
            <a:r>
              <a:rPr lang="en-IN" dirty="0"/>
              <a:t>Each one of us has a personal space around us that is guarded against intruders. The influence of space and proximity on a communication is known as Proxemics. </a:t>
            </a:r>
          </a:p>
          <a:p>
            <a:pPr marL="0" indent="0">
              <a:buNone/>
            </a:pPr>
            <a:r>
              <a:rPr lang="en-IN" u="sng" dirty="0"/>
              <a:t>Space category </a:t>
            </a:r>
          </a:p>
          <a:p>
            <a:pPr marL="0" indent="0">
              <a:buNone/>
            </a:pPr>
            <a:r>
              <a:rPr lang="en-IN" dirty="0"/>
              <a:t>Public space more than 12 feet </a:t>
            </a:r>
          </a:p>
          <a:p>
            <a:pPr marL="0" indent="0">
              <a:buNone/>
            </a:pPr>
            <a:r>
              <a:rPr lang="en-IN" dirty="0"/>
              <a:t>social space 4 to 12 feet </a:t>
            </a:r>
          </a:p>
          <a:p>
            <a:pPr marL="0" indent="0">
              <a:buNone/>
            </a:pPr>
            <a:r>
              <a:rPr lang="en-IN" dirty="0"/>
              <a:t>personal space 1.5 to 4 feet </a:t>
            </a:r>
          </a:p>
          <a:p>
            <a:pPr marL="0" indent="0">
              <a:buNone/>
            </a:pPr>
            <a:r>
              <a:rPr lang="en-IN" dirty="0"/>
              <a:t>Intimate space less than  1.5 feet </a:t>
            </a:r>
          </a:p>
        </p:txBody>
      </p:sp>
    </p:spTree>
    <p:extLst>
      <p:ext uri="{BB962C8B-B14F-4D97-AF65-F5344CB8AC3E}">
        <p14:creationId xmlns:p14="http://schemas.microsoft.com/office/powerpoint/2010/main" val="216850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A1C78-C372-42FD-8103-D2B0802FE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Dress and grooming </a:t>
            </a:r>
          </a:p>
          <a:p>
            <a:pPr marL="0" indent="0">
              <a:buNone/>
            </a:pPr>
            <a:r>
              <a:rPr lang="en-IN" dirty="0"/>
              <a:t>The manner and style of dressing plays an important role in non verbal communication .</a:t>
            </a:r>
          </a:p>
          <a:p>
            <a:pPr marL="0" indent="0">
              <a:buNone/>
            </a:pPr>
            <a:r>
              <a:rPr lang="en-IN" dirty="0"/>
              <a:t>We wish to make a good impression upon people because people judge you by the way you dress.</a:t>
            </a:r>
          </a:p>
          <a:p>
            <a:pPr marL="0" indent="0">
              <a:buNone/>
            </a:pPr>
            <a:r>
              <a:rPr lang="en-IN" dirty="0"/>
              <a:t>The colour of your dress, how well it is unwrinkled the looks of your shoes etc. Your appearance is also judged by the tidiness of your hair ,body odour etc</a:t>
            </a:r>
          </a:p>
        </p:txBody>
      </p:sp>
    </p:spTree>
    <p:extLst>
      <p:ext uri="{BB962C8B-B14F-4D97-AF65-F5344CB8AC3E}">
        <p14:creationId xmlns:p14="http://schemas.microsoft.com/office/powerpoint/2010/main" val="1132411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A860F-9267-4F6E-BAA5-AB016493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In many developing countries employee‘s in offices and industries are provided with facilities whereby they can look fresh and clean </a:t>
            </a:r>
          </a:p>
          <a:p>
            <a:pPr marL="0" indent="0">
              <a:buNone/>
            </a:pPr>
            <a:r>
              <a:rPr lang="en-IN" dirty="0"/>
              <a:t>In these countries you may not get a job if you do not dress well or smell good. It is an essential element of corporate culture.</a:t>
            </a:r>
          </a:p>
        </p:txBody>
      </p:sp>
    </p:spTree>
    <p:extLst>
      <p:ext uri="{BB962C8B-B14F-4D97-AF65-F5344CB8AC3E}">
        <p14:creationId xmlns:p14="http://schemas.microsoft.com/office/powerpoint/2010/main" val="2513611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0030B-2729-4505-8000-73CE131D8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Colours</a:t>
            </a:r>
          </a:p>
          <a:p>
            <a:pPr marL="0" indent="0">
              <a:buNone/>
            </a:pPr>
            <a:r>
              <a:rPr lang="en-IN" dirty="0"/>
              <a:t>Colours play an important role in our lives ,convey messages .For example -Hindus wear saffron, Christian mourners wear black and each country has its own flag with distinct colours,</a:t>
            </a:r>
          </a:p>
          <a:p>
            <a:pPr marL="0" indent="0">
              <a:buNone/>
            </a:pPr>
            <a:r>
              <a:rPr lang="en-IN" dirty="0"/>
              <a:t>so do many regiments, schools and colleges. Besides this, colours have a psychological impact some colours can have a soothing effect on people and some colours can excite and depress. </a:t>
            </a:r>
          </a:p>
        </p:txBody>
      </p:sp>
    </p:spTree>
    <p:extLst>
      <p:ext uri="{BB962C8B-B14F-4D97-AF65-F5344CB8AC3E}">
        <p14:creationId xmlns:p14="http://schemas.microsoft.com/office/powerpoint/2010/main" val="149135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AAB2F-F8CA-4308-AF08-4504647F4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Activity </a:t>
            </a:r>
          </a:p>
          <a:p>
            <a:pPr marL="0" indent="0">
              <a:buNone/>
            </a:pPr>
            <a:r>
              <a:rPr lang="en-IN" dirty="0"/>
              <a:t>What proxemics would you allow yourself in the following situations –</a:t>
            </a:r>
          </a:p>
          <a:p>
            <a:pPr marL="0" indent="0">
              <a:buNone/>
            </a:pPr>
            <a:r>
              <a:rPr lang="en-IN" dirty="0"/>
              <a:t> Talking to your boss</a:t>
            </a:r>
          </a:p>
          <a:p>
            <a:pPr marL="0" indent="0">
              <a:buNone/>
            </a:pPr>
            <a:r>
              <a:rPr lang="en-IN" dirty="0"/>
              <a:t> Talking to your colleague</a:t>
            </a:r>
          </a:p>
          <a:p>
            <a:pPr marL="0" indent="0">
              <a:buNone/>
            </a:pPr>
            <a:r>
              <a:rPr lang="en-IN" dirty="0"/>
              <a:t> Making a speech </a:t>
            </a:r>
          </a:p>
          <a:p>
            <a:pPr marL="0" indent="0">
              <a:buNone/>
            </a:pPr>
            <a:r>
              <a:rPr lang="en-IN" dirty="0"/>
              <a:t>Speaking to your friend </a:t>
            </a:r>
          </a:p>
        </p:txBody>
      </p:sp>
    </p:spTree>
    <p:extLst>
      <p:ext uri="{BB962C8B-B14F-4D97-AF65-F5344CB8AC3E}">
        <p14:creationId xmlns:p14="http://schemas.microsoft.com/office/powerpoint/2010/main" val="1552802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95D84-A5C3-47B1-BDBA-3CB1D3235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The end </a:t>
            </a:r>
          </a:p>
        </p:txBody>
      </p:sp>
    </p:spTree>
    <p:extLst>
      <p:ext uri="{BB962C8B-B14F-4D97-AF65-F5344CB8AC3E}">
        <p14:creationId xmlns:p14="http://schemas.microsoft.com/office/powerpoint/2010/main" val="286366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Body-language determines behaviour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Facial expressions</a:t>
            </a:r>
          </a:p>
          <a:p>
            <a:pPr>
              <a:buNone/>
            </a:pPr>
            <a:r>
              <a:rPr lang="en-US" sz="2000" dirty="0"/>
              <a:t>They show emotions .There is common pattern</a:t>
            </a:r>
          </a:p>
          <a:p>
            <a:pPr>
              <a:buNone/>
            </a:pPr>
            <a:r>
              <a:rPr lang="en-US" sz="2000" dirty="0"/>
              <a:t> of facial expressions from all over the world, the</a:t>
            </a:r>
          </a:p>
          <a:p>
            <a:pPr>
              <a:buNone/>
            </a:pPr>
            <a:r>
              <a:rPr lang="en-US" sz="2000" dirty="0"/>
              <a:t> use of eyebrows, eyes are universal in</a:t>
            </a:r>
          </a:p>
          <a:p>
            <a:pPr>
              <a:buNone/>
            </a:pPr>
            <a:r>
              <a:rPr lang="en-US" sz="2000" dirty="0"/>
              <a:t> expressing emotions like happiness, fear,</a:t>
            </a:r>
          </a:p>
          <a:p>
            <a:pPr>
              <a:buNone/>
            </a:pPr>
            <a:r>
              <a:rPr lang="en-US" sz="2000" dirty="0"/>
              <a:t> sorrow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1013-7F5D-4DA0-B668-BDB589933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Asian countries like India the eyes play a special role, they convey different emotions and feelings.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026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These are movements of the hands ,the head , the body to indicate an idea or a feeling. </a:t>
            </a:r>
          </a:p>
          <a:p>
            <a:pPr marL="0" indent="0">
              <a:buNone/>
            </a:pPr>
            <a:r>
              <a:rPr lang="en-IN" dirty="0"/>
              <a:t>In other words certain gestures may be acceptable in one culture while it may be disliked in another. For example- Laying hand on someone's head in India would indicate giving blessings but in Buddhist culture one is not supposed to touch another's head it is considered sacred.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B810A-D589-4DA2-9162-9E5A116E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Crossing ones ankles over the knees while sitting is considered rude in Indonesia ,Thailand .</a:t>
            </a:r>
          </a:p>
          <a:p>
            <a:pPr marL="0" indent="0">
              <a:buNone/>
            </a:pPr>
            <a:r>
              <a:rPr lang="en-IN" dirty="0"/>
              <a:t>Pointing your index finger is insulting In Germany, Netherlands and Switzerland. Gestures are indicative of the behavioural patterns that are unique to a specific culture. This calls for developing an awareness as to how to interpret gestures.  </a:t>
            </a:r>
          </a:p>
        </p:txBody>
      </p:sp>
    </p:spTree>
    <p:extLst>
      <p:ext uri="{BB962C8B-B14F-4D97-AF65-F5344CB8AC3E}">
        <p14:creationId xmlns:p14="http://schemas.microsoft.com/office/powerpoint/2010/main" val="158830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5FE10-D30F-44DE-A6C0-365E03A4F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Body movements and Posture </a:t>
            </a:r>
          </a:p>
          <a:p>
            <a:pPr marL="0" indent="0">
              <a:buNone/>
            </a:pPr>
            <a:r>
              <a:rPr lang="en-IN" dirty="0"/>
              <a:t>This has to do with the manner in which we carry yourselves .It is an important element in body language and is often a key to a person's personality. For example -Cricket commentators comment on the body language of the player confidence or diffidence.</a:t>
            </a:r>
          </a:p>
        </p:txBody>
      </p:sp>
    </p:spTree>
    <p:extLst>
      <p:ext uri="{BB962C8B-B14F-4D97-AF65-F5344CB8AC3E}">
        <p14:creationId xmlns:p14="http://schemas.microsoft.com/office/powerpoint/2010/main" val="1969150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BA05C-68D9-42A1-B569-6AB4C54B0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kinesics behaviour which includes all body movements and gestures mean different things in  different </a:t>
            </a:r>
            <a:r>
              <a:rPr lang="en-IN" dirty="0" err="1"/>
              <a:t>cultures.Sometimes</a:t>
            </a:r>
            <a:r>
              <a:rPr lang="en-IN" dirty="0"/>
              <a:t> behaviours that are meaningless in one culture have distinct meanings in another. </a:t>
            </a:r>
          </a:p>
        </p:txBody>
      </p:sp>
    </p:spTree>
    <p:extLst>
      <p:ext uri="{BB962C8B-B14F-4D97-AF65-F5344CB8AC3E}">
        <p14:creationId xmlns:p14="http://schemas.microsoft.com/office/powerpoint/2010/main" val="4564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01AEA-AF28-4571-98C2-BCF37E360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Silence </a:t>
            </a:r>
          </a:p>
          <a:p>
            <a:pPr marL="0" indent="0">
              <a:buNone/>
            </a:pPr>
            <a:r>
              <a:rPr lang="en-IN" dirty="0"/>
              <a:t> Paradoxical as it may sound , we do communicate with the help of silence. sometimes we are so overwhelmed by emotions that we are speechless.</a:t>
            </a:r>
          </a:p>
          <a:p>
            <a:pPr marL="0" indent="0">
              <a:buNone/>
            </a:pPr>
            <a:r>
              <a:rPr lang="en-IN" dirty="0"/>
              <a:t>our silence speaks of a strong feelings. Good communicators are aware of the value of silence. </a:t>
            </a:r>
          </a:p>
        </p:txBody>
      </p:sp>
    </p:spTree>
    <p:extLst>
      <p:ext uri="{BB962C8B-B14F-4D97-AF65-F5344CB8AC3E}">
        <p14:creationId xmlns:p14="http://schemas.microsoft.com/office/powerpoint/2010/main" val="3316856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3458D-4BFC-4E1F-B5B5-CACC0CDF0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Silence conveys meanings that indicate the behaviour of a person -such as lack of interest apathy ,indifference etc. The following are the functions of silence- </a:t>
            </a:r>
          </a:p>
          <a:p>
            <a:pPr marL="0" indent="0">
              <a:buNone/>
            </a:pPr>
            <a:r>
              <a:rPr lang="en-IN" dirty="0"/>
              <a:t>a. To allow the speaker time to think </a:t>
            </a:r>
          </a:p>
          <a:p>
            <a:pPr marL="0" indent="0">
              <a:buNone/>
            </a:pPr>
            <a:r>
              <a:rPr lang="en-IN" dirty="0"/>
              <a:t>b. To isolate oneself </a:t>
            </a:r>
          </a:p>
          <a:p>
            <a:pPr marL="0" indent="0">
              <a:buNone/>
            </a:pPr>
            <a:r>
              <a:rPr lang="en-IN" dirty="0"/>
              <a:t>c. To hurt someone </a:t>
            </a:r>
          </a:p>
          <a:p>
            <a:pPr marL="0" indent="0">
              <a:buNone/>
            </a:pPr>
            <a:r>
              <a:rPr lang="en-IN" dirty="0"/>
              <a:t>d.To prevent further communication </a:t>
            </a:r>
          </a:p>
          <a:p>
            <a:pPr marL="0" indent="0">
              <a:buNone/>
            </a:pPr>
            <a:r>
              <a:rPr lang="en-IN" dirty="0"/>
              <a:t>e. To communicate emotional responses </a:t>
            </a:r>
          </a:p>
          <a:p>
            <a:pPr marL="0" indent="0">
              <a:buNone/>
            </a:pPr>
            <a:r>
              <a:rPr lang="en-IN" dirty="0"/>
              <a:t>F .To say nothing </a:t>
            </a:r>
          </a:p>
          <a:p>
            <a:pPr marL="0" indent="0">
              <a:buNone/>
            </a:pPr>
            <a:r>
              <a:rPr lang="en-IN" dirty="0"/>
              <a:t>In business communication silence is often made use of.</a:t>
            </a:r>
          </a:p>
        </p:txBody>
      </p:sp>
    </p:spTree>
    <p:extLst>
      <p:ext uri="{BB962C8B-B14F-4D97-AF65-F5344CB8AC3E}">
        <p14:creationId xmlns:p14="http://schemas.microsoft.com/office/powerpoint/2010/main" val="26584694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680</Words>
  <Application>Microsoft Office PowerPoint</Application>
  <PresentationFormat>On-screen Show (4:3)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Non  verbal Communication</vt:lpstr>
      <vt:lpstr>Body-language determines behaviour</vt:lpstr>
      <vt:lpstr>PowerPoint Presentation</vt:lpstr>
      <vt:lpstr>Gestures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 verbal communication</dc:title>
  <dc:creator>Ipshita Banerjee</dc:creator>
  <cp:lastModifiedBy>Ipshita Banerjee</cp:lastModifiedBy>
  <cp:revision>2</cp:revision>
  <dcterms:created xsi:type="dcterms:W3CDTF">2020-03-30T17:06:38Z</dcterms:created>
  <dcterms:modified xsi:type="dcterms:W3CDTF">2020-03-30T17:10:42Z</dcterms:modified>
</cp:coreProperties>
</file>