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18288000" cy="10287000"/>
  <p:notesSz cx="6858000" cy="9144000"/>
  <p:embeddedFontLst>
    <p:embeddedFont>
      <p:font typeface="Calibri" panose="020F0502020204030204" pitchFamily="34" charset="0"/>
      <p:regular r:id="rId8"/>
      <p:bold r:id="rId9"/>
      <p:italic r:id="rId10"/>
      <p:boldItalic r:id="rId11"/>
    </p:embeddedFont>
    <p:embeddedFont>
      <p:font typeface="Lato" panose="020F0502020204030203" pitchFamily="34" charset="0"/>
      <p:regular r:id="rId12"/>
      <p:bold r:id="rId13"/>
      <p:italic r:id="rId14"/>
      <p:boldItalic r:id="rId15"/>
    </p:embeddedFont>
    <p:embeddedFont>
      <p:font typeface="Lato Bold" panose="020B0604020202020204" charset="0"/>
      <p:regular r:id="rId16"/>
      <p:bold r:id="rId17"/>
    </p:embeddedFont>
    <p:embeddedFont>
      <p:font typeface="League Gothic" panose="020B0604020202020204" charset="0"/>
      <p:regular r:id="rId18"/>
    </p:embeddedFont>
    <p:embeddedFont>
      <p:font typeface="Open Sans" panose="020B0606030504020204" pitchFamily="34" charset="0"/>
      <p:regular r:id="rId19"/>
      <p:bold r:id="rId20"/>
      <p:italic r:id="rId21"/>
      <p:boldItalic r:id="rId22"/>
    </p:embeddedFont>
    <p:embeddedFont>
      <p:font typeface="Open Sans Light" panose="020B0306030504020204" pitchFamily="34" charset="0"/>
      <p:regular r:id="rId23"/>
      <p:italic r:id="rId24"/>
    </p:embeddedFont>
    <p:embeddedFont>
      <p:font typeface="Raleway" pitchFamily="2" charset="0"/>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50" d="100"/>
          <a:sy n="50" d="100"/>
        </p:scale>
        <p:origin x="300" y="-4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26" Type="http://schemas.openxmlformats.org/officeDocument/2006/relationships/font" Target="fonts/font19.fntdata"/><Relationship Id="rId3" Type="http://schemas.openxmlformats.org/officeDocument/2006/relationships/slide" Target="slides/slide2.xml"/><Relationship Id="rId21"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font" Target="fonts/font1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font" Target="fonts/font16.fntdata"/><Relationship Id="rId28" Type="http://schemas.openxmlformats.org/officeDocument/2006/relationships/font" Target="fonts/font21.fntdata"/><Relationship Id="rId10" Type="http://schemas.openxmlformats.org/officeDocument/2006/relationships/font" Target="fonts/font3.fntdata"/><Relationship Id="rId19" Type="http://schemas.openxmlformats.org/officeDocument/2006/relationships/font" Target="fonts/font1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font" Target="fonts/font15.fntdata"/><Relationship Id="rId27" Type="http://schemas.openxmlformats.org/officeDocument/2006/relationships/font" Target="fonts/font20.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0DEE4"/>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6020846" y="-2589753"/>
            <a:ext cx="6246310" cy="16230600"/>
            <a:chOff x="0" y="0"/>
            <a:chExt cx="2372117" cy="6940216"/>
          </a:xfrm>
        </p:grpSpPr>
        <p:sp>
          <p:nvSpPr>
            <p:cNvPr id="3" name="Freeform 3"/>
            <p:cNvSpPr/>
            <p:nvPr/>
          </p:nvSpPr>
          <p:spPr>
            <a:xfrm>
              <a:off x="0" y="0"/>
              <a:ext cx="2372117" cy="6940216"/>
            </a:xfrm>
            <a:custGeom>
              <a:avLst/>
              <a:gdLst/>
              <a:ahLst/>
              <a:cxnLst/>
              <a:rect l="l" t="t" r="r" b="b"/>
              <a:pathLst>
                <a:path w="2372117" h="6940216">
                  <a:moveTo>
                    <a:pt x="0" y="0"/>
                  </a:moveTo>
                  <a:lnTo>
                    <a:pt x="2372117" y="0"/>
                  </a:lnTo>
                  <a:lnTo>
                    <a:pt x="2372117" y="6940216"/>
                  </a:lnTo>
                  <a:lnTo>
                    <a:pt x="0" y="6940216"/>
                  </a:lnTo>
                  <a:close/>
                </a:path>
              </a:pathLst>
            </a:custGeom>
            <a:solidFill>
              <a:srgbClr val="F6DD76"/>
            </a:solidFill>
          </p:spPr>
        </p:sp>
      </p:grpSp>
      <p:grpSp>
        <p:nvGrpSpPr>
          <p:cNvPr id="4" name="Group 4"/>
          <p:cNvGrpSpPr/>
          <p:nvPr/>
        </p:nvGrpSpPr>
        <p:grpSpPr>
          <a:xfrm>
            <a:off x="1028700" y="8648700"/>
            <a:ext cx="8730129" cy="1638300"/>
            <a:chOff x="0" y="0"/>
            <a:chExt cx="3733009" cy="866723"/>
          </a:xfrm>
        </p:grpSpPr>
        <p:sp>
          <p:nvSpPr>
            <p:cNvPr id="5" name="Freeform 5"/>
            <p:cNvSpPr/>
            <p:nvPr/>
          </p:nvSpPr>
          <p:spPr>
            <a:xfrm>
              <a:off x="0" y="0"/>
              <a:ext cx="3733009" cy="866723"/>
            </a:xfrm>
            <a:custGeom>
              <a:avLst/>
              <a:gdLst/>
              <a:ahLst/>
              <a:cxnLst/>
              <a:rect l="l" t="t" r="r" b="b"/>
              <a:pathLst>
                <a:path w="3733009" h="866723">
                  <a:moveTo>
                    <a:pt x="0" y="0"/>
                  </a:moveTo>
                  <a:lnTo>
                    <a:pt x="3733009" y="0"/>
                  </a:lnTo>
                  <a:lnTo>
                    <a:pt x="3733009" y="866723"/>
                  </a:lnTo>
                  <a:lnTo>
                    <a:pt x="0" y="866723"/>
                  </a:lnTo>
                  <a:close/>
                </a:path>
              </a:pathLst>
            </a:custGeom>
            <a:solidFill>
              <a:srgbClr val="FFFFFF"/>
            </a:solidFill>
          </p:spPr>
        </p:sp>
      </p:grpSp>
      <p:grpSp>
        <p:nvGrpSpPr>
          <p:cNvPr id="6" name="Group 6"/>
          <p:cNvGrpSpPr/>
          <p:nvPr/>
        </p:nvGrpSpPr>
        <p:grpSpPr>
          <a:xfrm>
            <a:off x="1028700" y="0"/>
            <a:ext cx="16230600" cy="2116641"/>
            <a:chOff x="0" y="0"/>
            <a:chExt cx="21640800" cy="2822188"/>
          </a:xfrm>
        </p:grpSpPr>
        <p:grpSp>
          <p:nvGrpSpPr>
            <p:cNvPr id="7" name="Group 7"/>
            <p:cNvGrpSpPr/>
            <p:nvPr/>
          </p:nvGrpSpPr>
          <p:grpSpPr>
            <a:xfrm>
              <a:off x="0" y="0"/>
              <a:ext cx="21640800" cy="2822188"/>
              <a:chOff x="0" y="0"/>
              <a:chExt cx="6940216" cy="905077"/>
            </a:xfrm>
          </p:grpSpPr>
          <p:sp>
            <p:nvSpPr>
              <p:cNvPr id="8" name="Freeform 8"/>
              <p:cNvSpPr/>
              <p:nvPr/>
            </p:nvSpPr>
            <p:spPr>
              <a:xfrm>
                <a:off x="0" y="0"/>
                <a:ext cx="6940216" cy="905077"/>
              </a:xfrm>
              <a:custGeom>
                <a:avLst/>
                <a:gdLst/>
                <a:ahLst/>
                <a:cxnLst/>
                <a:rect l="l" t="t" r="r" b="b"/>
                <a:pathLst>
                  <a:path w="6940216" h="905077">
                    <a:moveTo>
                      <a:pt x="0" y="0"/>
                    </a:moveTo>
                    <a:lnTo>
                      <a:pt x="6940216" y="0"/>
                    </a:lnTo>
                    <a:lnTo>
                      <a:pt x="6940216" y="905077"/>
                    </a:lnTo>
                    <a:lnTo>
                      <a:pt x="0" y="905077"/>
                    </a:lnTo>
                    <a:close/>
                  </a:path>
                </a:pathLst>
              </a:custGeom>
              <a:solidFill>
                <a:srgbClr val="FFFFFF"/>
              </a:solidFill>
            </p:spPr>
          </p:sp>
        </p:grpSp>
        <p:pic>
          <p:nvPicPr>
            <p:cNvPr id="9" name="Picture 9"/>
            <p:cNvPicPr>
              <a:picLocks noChangeAspect="1"/>
            </p:cNvPicPr>
            <p:nvPr/>
          </p:nvPicPr>
          <p:blipFill>
            <a:blip r:embed="rId2" cstate="print"/>
            <a:srcRect/>
            <a:stretch>
              <a:fillRect/>
            </a:stretch>
          </p:blipFill>
          <p:spPr>
            <a:xfrm>
              <a:off x="1573585" y="497116"/>
              <a:ext cx="6057110" cy="1748968"/>
            </a:xfrm>
            <a:prstGeom prst="rect">
              <a:avLst/>
            </a:prstGeom>
          </p:spPr>
        </p:pic>
        <p:pic>
          <p:nvPicPr>
            <p:cNvPr id="10" name="Picture 10"/>
            <p:cNvPicPr>
              <a:picLocks noChangeAspect="1"/>
            </p:cNvPicPr>
            <p:nvPr/>
          </p:nvPicPr>
          <p:blipFill>
            <a:blip r:embed="rId3" cstate="print"/>
            <a:srcRect/>
            <a:stretch>
              <a:fillRect/>
            </a:stretch>
          </p:blipFill>
          <p:spPr>
            <a:xfrm>
              <a:off x="13153706" y="311432"/>
              <a:ext cx="2120336" cy="2120336"/>
            </a:xfrm>
            <a:prstGeom prst="rect">
              <a:avLst/>
            </a:prstGeom>
          </p:spPr>
        </p:pic>
        <p:pic>
          <p:nvPicPr>
            <p:cNvPr id="11" name="Picture 11"/>
            <p:cNvPicPr>
              <a:picLocks noChangeAspect="1"/>
            </p:cNvPicPr>
            <p:nvPr/>
          </p:nvPicPr>
          <p:blipFill>
            <a:blip r:embed="rId4" cstate="print"/>
            <a:srcRect/>
            <a:stretch>
              <a:fillRect/>
            </a:stretch>
          </p:blipFill>
          <p:spPr>
            <a:xfrm>
              <a:off x="8370820" y="497116"/>
              <a:ext cx="4042761" cy="1748968"/>
            </a:xfrm>
            <a:prstGeom prst="rect">
              <a:avLst/>
            </a:prstGeom>
          </p:spPr>
        </p:pic>
        <p:pic>
          <p:nvPicPr>
            <p:cNvPr id="12" name="Picture 12"/>
            <p:cNvPicPr>
              <a:picLocks noChangeAspect="1"/>
            </p:cNvPicPr>
            <p:nvPr/>
          </p:nvPicPr>
          <p:blipFill>
            <a:blip r:embed="rId5" cstate="print"/>
            <a:srcRect/>
            <a:stretch>
              <a:fillRect/>
            </a:stretch>
          </p:blipFill>
          <p:spPr>
            <a:xfrm>
              <a:off x="16014166" y="497116"/>
              <a:ext cx="1252698" cy="1748968"/>
            </a:xfrm>
            <a:prstGeom prst="rect">
              <a:avLst/>
            </a:prstGeom>
          </p:spPr>
        </p:pic>
        <p:sp>
          <p:nvSpPr>
            <p:cNvPr id="13" name="TextBox 13"/>
            <p:cNvSpPr txBox="1"/>
            <p:nvPr/>
          </p:nvSpPr>
          <p:spPr>
            <a:xfrm>
              <a:off x="17266865" y="1209465"/>
              <a:ext cx="2800350" cy="1036619"/>
            </a:xfrm>
            <a:prstGeom prst="rect">
              <a:avLst/>
            </a:prstGeom>
          </p:spPr>
          <p:txBody>
            <a:bodyPr lIns="0" tIns="0" rIns="0" bIns="0" rtlCol="0" anchor="t">
              <a:spAutoFit/>
            </a:bodyPr>
            <a:lstStyle/>
            <a:p>
              <a:pPr>
                <a:lnSpc>
                  <a:spcPts val="2852"/>
                </a:lnSpc>
              </a:pPr>
              <a:r>
                <a:rPr lang="en-US" sz="3100" dirty="0" err="1">
                  <a:solidFill>
                    <a:srgbClr val="000000"/>
                  </a:solidFill>
                  <a:latin typeface="Raleway"/>
                </a:rPr>
                <a:t>InnovatorsHub</a:t>
              </a:r>
              <a:endParaRPr lang="en-US" sz="3100">
                <a:solidFill>
                  <a:srgbClr val="000000"/>
                </a:solidFill>
                <a:latin typeface="Raleway"/>
              </a:endParaRPr>
            </a:p>
          </p:txBody>
        </p:sp>
      </p:grpSp>
      <p:grpSp>
        <p:nvGrpSpPr>
          <p:cNvPr id="14" name="Group 14"/>
          <p:cNvGrpSpPr/>
          <p:nvPr/>
        </p:nvGrpSpPr>
        <p:grpSpPr>
          <a:xfrm>
            <a:off x="10069306" y="8420101"/>
            <a:ext cx="7189994" cy="1866900"/>
            <a:chOff x="0" y="203970"/>
            <a:chExt cx="9586658" cy="2498624"/>
          </a:xfrm>
        </p:grpSpPr>
        <p:grpSp>
          <p:nvGrpSpPr>
            <p:cNvPr id="15" name="Group 15"/>
            <p:cNvGrpSpPr/>
            <p:nvPr/>
          </p:nvGrpSpPr>
          <p:grpSpPr>
            <a:xfrm>
              <a:off x="0" y="203970"/>
              <a:ext cx="9586658" cy="2498624"/>
              <a:chOff x="0" y="79425"/>
              <a:chExt cx="3733009" cy="972955"/>
            </a:xfrm>
          </p:grpSpPr>
          <p:sp>
            <p:nvSpPr>
              <p:cNvPr id="16" name="Freeform 16"/>
              <p:cNvSpPr/>
              <p:nvPr/>
            </p:nvSpPr>
            <p:spPr>
              <a:xfrm>
                <a:off x="0" y="79425"/>
                <a:ext cx="3733009" cy="972955"/>
              </a:xfrm>
              <a:custGeom>
                <a:avLst/>
                <a:gdLst/>
                <a:ahLst/>
                <a:cxnLst/>
                <a:rect l="l" t="t" r="r" b="b"/>
                <a:pathLst>
                  <a:path w="3733009" h="1052380">
                    <a:moveTo>
                      <a:pt x="0" y="0"/>
                    </a:moveTo>
                    <a:lnTo>
                      <a:pt x="3733009" y="0"/>
                    </a:lnTo>
                    <a:lnTo>
                      <a:pt x="3733009" y="1052380"/>
                    </a:lnTo>
                    <a:lnTo>
                      <a:pt x="0" y="1052380"/>
                    </a:lnTo>
                    <a:close/>
                  </a:path>
                </a:pathLst>
              </a:custGeom>
              <a:solidFill>
                <a:srgbClr val="FFFFFF"/>
              </a:solidFill>
            </p:spPr>
          </p:sp>
        </p:grpSp>
        <p:sp>
          <p:nvSpPr>
            <p:cNvPr id="17" name="TextBox 17"/>
            <p:cNvSpPr txBox="1"/>
            <p:nvPr/>
          </p:nvSpPr>
          <p:spPr>
            <a:xfrm>
              <a:off x="710652" y="535523"/>
              <a:ext cx="1867852" cy="644749"/>
            </a:xfrm>
            <a:prstGeom prst="rect">
              <a:avLst/>
            </a:prstGeom>
          </p:spPr>
          <p:txBody>
            <a:bodyPr lIns="0" tIns="0" rIns="0" bIns="0" rtlCol="0" anchor="t">
              <a:spAutoFit/>
            </a:bodyPr>
            <a:lstStyle/>
            <a:p>
              <a:pPr algn="ctr">
                <a:lnSpc>
                  <a:spcPts val="4059"/>
                </a:lnSpc>
              </a:pPr>
              <a:r>
                <a:rPr lang="en-US" sz="2899" dirty="0">
                  <a:solidFill>
                    <a:srgbClr val="000000"/>
                  </a:solidFill>
                  <a:latin typeface="Lato"/>
                </a:rPr>
                <a:t>Division:</a:t>
              </a:r>
            </a:p>
          </p:txBody>
        </p:sp>
        <p:sp>
          <p:nvSpPr>
            <p:cNvPr id="18" name="TextBox 18"/>
            <p:cNvSpPr txBox="1"/>
            <p:nvPr/>
          </p:nvSpPr>
          <p:spPr>
            <a:xfrm>
              <a:off x="2642004" y="535535"/>
              <a:ext cx="5741670" cy="703701"/>
            </a:xfrm>
            <a:prstGeom prst="rect">
              <a:avLst/>
            </a:prstGeom>
          </p:spPr>
          <p:txBody>
            <a:bodyPr lIns="0" tIns="0" rIns="0" bIns="0" rtlCol="0" anchor="t">
              <a:spAutoFit/>
            </a:bodyPr>
            <a:lstStyle/>
            <a:p>
              <a:pPr algn="ctr">
                <a:lnSpc>
                  <a:spcPts val="4060"/>
                </a:lnSpc>
              </a:pPr>
              <a:r>
                <a:rPr lang="en-US" sz="2900" dirty="0">
                  <a:solidFill>
                    <a:srgbClr val="949AA6"/>
                  </a:solidFill>
                  <a:latin typeface="Lato"/>
                </a:rPr>
                <a:t>TY ECE VLSI</a:t>
              </a:r>
            </a:p>
          </p:txBody>
        </p:sp>
        <p:sp>
          <p:nvSpPr>
            <p:cNvPr id="19" name="TextBox 19"/>
            <p:cNvSpPr txBox="1"/>
            <p:nvPr/>
          </p:nvSpPr>
          <p:spPr>
            <a:xfrm>
              <a:off x="723352" y="1465172"/>
              <a:ext cx="1570038" cy="644749"/>
            </a:xfrm>
            <a:prstGeom prst="rect">
              <a:avLst/>
            </a:prstGeom>
          </p:spPr>
          <p:txBody>
            <a:bodyPr lIns="0" tIns="0" rIns="0" bIns="0" rtlCol="0" anchor="t">
              <a:spAutoFit/>
            </a:bodyPr>
            <a:lstStyle/>
            <a:p>
              <a:pPr algn="ctr">
                <a:lnSpc>
                  <a:spcPts val="4059"/>
                </a:lnSpc>
              </a:pPr>
              <a:r>
                <a:rPr lang="en-US" sz="2899">
                  <a:solidFill>
                    <a:srgbClr val="000000"/>
                  </a:solidFill>
                  <a:latin typeface="Lato"/>
                </a:rPr>
                <a:t>School:</a:t>
              </a:r>
            </a:p>
          </p:txBody>
        </p:sp>
        <p:sp>
          <p:nvSpPr>
            <p:cNvPr id="20" name="TextBox 20"/>
            <p:cNvSpPr txBox="1"/>
            <p:nvPr/>
          </p:nvSpPr>
          <p:spPr>
            <a:xfrm>
              <a:off x="2356888" y="1223815"/>
              <a:ext cx="7077370" cy="1407402"/>
            </a:xfrm>
            <a:prstGeom prst="rect">
              <a:avLst/>
            </a:prstGeom>
          </p:spPr>
          <p:txBody>
            <a:bodyPr wrap="square" lIns="0" tIns="0" rIns="0" bIns="0" rtlCol="0" anchor="t">
              <a:spAutoFit/>
            </a:bodyPr>
            <a:lstStyle/>
            <a:p>
              <a:pPr algn="ctr">
                <a:lnSpc>
                  <a:spcPts val="4060"/>
                </a:lnSpc>
              </a:pPr>
              <a:r>
                <a:rPr lang="en-US" sz="2900" dirty="0">
                  <a:solidFill>
                    <a:srgbClr val="777F8F"/>
                  </a:solidFill>
                  <a:latin typeface="Lato"/>
                </a:rPr>
                <a:t> School of Electronic and Communication Engineering</a:t>
              </a:r>
            </a:p>
          </p:txBody>
        </p:sp>
      </p:grpSp>
      <p:sp>
        <p:nvSpPr>
          <p:cNvPr id="21" name="TextBox 21"/>
          <p:cNvSpPr txBox="1"/>
          <p:nvPr/>
        </p:nvSpPr>
        <p:spPr>
          <a:xfrm>
            <a:off x="2810250" y="9018210"/>
            <a:ext cx="5167029" cy="643986"/>
          </a:xfrm>
          <a:prstGeom prst="rect">
            <a:avLst/>
          </a:prstGeom>
        </p:spPr>
        <p:txBody>
          <a:bodyPr lIns="0" tIns="0" rIns="0" bIns="0" rtlCol="0" anchor="t">
            <a:spAutoFit/>
          </a:bodyPr>
          <a:lstStyle/>
          <a:p>
            <a:pPr algn="ctr">
              <a:lnSpc>
                <a:spcPts val="4637"/>
              </a:lnSpc>
            </a:pPr>
            <a:r>
              <a:rPr lang="en-US" sz="5152" dirty="0">
                <a:solidFill>
                  <a:srgbClr val="777F8F"/>
                </a:solidFill>
                <a:latin typeface="Lato"/>
              </a:rPr>
              <a:t>TEAM NAME</a:t>
            </a:r>
          </a:p>
        </p:txBody>
      </p:sp>
      <p:grpSp>
        <p:nvGrpSpPr>
          <p:cNvPr id="22" name="Group 22"/>
          <p:cNvGrpSpPr/>
          <p:nvPr/>
        </p:nvGrpSpPr>
        <p:grpSpPr>
          <a:xfrm>
            <a:off x="914400" y="2709566"/>
            <a:ext cx="16082729" cy="4933154"/>
            <a:chOff x="0" y="0"/>
            <a:chExt cx="21443638" cy="6577539"/>
          </a:xfrm>
        </p:grpSpPr>
        <p:grpSp>
          <p:nvGrpSpPr>
            <p:cNvPr id="23" name="Group 23"/>
            <p:cNvGrpSpPr/>
            <p:nvPr/>
          </p:nvGrpSpPr>
          <p:grpSpPr>
            <a:xfrm rot="5400000">
              <a:off x="714664" y="1769559"/>
              <a:ext cx="830791" cy="1122839"/>
              <a:chOff x="0" y="0"/>
              <a:chExt cx="266435" cy="360095"/>
            </a:xfrm>
          </p:grpSpPr>
          <p:sp>
            <p:nvSpPr>
              <p:cNvPr id="24" name="Freeform 24"/>
              <p:cNvSpPr/>
              <p:nvPr/>
            </p:nvSpPr>
            <p:spPr>
              <a:xfrm>
                <a:off x="0" y="0"/>
                <a:ext cx="266435" cy="360095"/>
              </a:xfrm>
              <a:custGeom>
                <a:avLst/>
                <a:gdLst/>
                <a:ahLst/>
                <a:cxnLst/>
                <a:rect l="l" t="t" r="r" b="b"/>
                <a:pathLst>
                  <a:path w="266435" h="360095">
                    <a:moveTo>
                      <a:pt x="0" y="0"/>
                    </a:moveTo>
                    <a:lnTo>
                      <a:pt x="266435" y="0"/>
                    </a:lnTo>
                    <a:lnTo>
                      <a:pt x="266435" y="360095"/>
                    </a:lnTo>
                    <a:lnTo>
                      <a:pt x="0" y="360095"/>
                    </a:lnTo>
                    <a:close/>
                  </a:path>
                </a:pathLst>
              </a:custGeom>
              <a:solidFill>
                <a:srgbClr val="50DEE4">
                  <a:alpha val="64706"/>
                </a:srgbClr>
              </a:solidFill>
            </p:spPr>
          </p:sp>
        </p:grpSp>
        <p:grpSp>
          <p:nvGrpSpPr>
            <p:cNvPr id="25" name="Group 25"/>
            <p:cNvGrpSpPr/>
            <p:nvPr/>
          </p:nvGrpSpPr>
          <p:grpSpPr>
            <a:xfrm rot="5400000">
              <a:off x="714664" y="2727350"/>
              <a:ext cx="830791" cy="1122839"/>
              <a:chOff x="0" y="0"/>
              <a:chExt cx="266435" cy="360095"/>
            </a:xfrm>
          </p:grpSpPr>
          <p:sp>
            <p:nvSpPr>
              <p:cNvPr id="26" name="Freeform 26"/>
              <p:cNvSpPr/>
              <p:nvPr/>
            </p:nvSpPr>
            <p:spPr>
              <a:xfrm>
                <a:off x="0" y="0"/>
                <a:ext cx="266435" cy="360095"/>
              </a:xfrm>
              <a:custGeom>
                <a:avLst/>
                <a:gdLst/>
                <a:ahLst/>
                <a:cxnLst/>
                <a:rect l="l" t="t" r="r" b="b"/>
                <a:pathLst>
                  <a:path w="266435" h="360095">
                    <a:moveTo>
                      <a:pt x="0" y="0"/>
                    </a:moveTo>
                    <a:lnTo>
                      <a:pt x="266435" y="0"/>
                    </a:lnTo>
                    <a:lnTo>
                      <a:pt x="266435" y="360095"/>
                    </a:lnTo>
                    <a:lnTo>
                      <a:pt x="0" y="360095"/>
                    </a:lnTo>
                    <a:close/>
                  </a:path>
                </a:pathLst>
              </a:custGeom>
              <a:solidFill>
                <a:srgbClr val="50DEE4">
                  <a:alpha val="64706"/>
                </a:srgbClr>
              </a:solidFill>
            </p:spPr>
          </p:sp>
        </p:grpSp>
        <p:grpSp>
          <p:nvGrpSpPr>
            <p:cNvPr id="27" name="Group 27"/>
            <p:cNvGrpSpPr/>
            <p:nvPr/>
          </p:nvGrpSpPr>
          <p:grpSpPr>
            <a:xfrm rot="5400000">
              <a:off x="714664" y="3685141"/>
              <a:ext cx="830791" cy="1122839"/>
              <a:chOff x="0" y="0"/>
              <a:chExt cx="266435" cy="360095"/>
            </a:xfrm>
          </p:grpSpPr>
          <p:sp>
            <p:nvSpPr>
              <p:cNvPr id="28" name="Freeform 28"/>
              <p:cNvSpPr/>
              <p:nvPr/>
            </p:nvSpPr>
            <p:spPr>
              <a:xfrm>
                <a:off x="0" y="0"/>
                <a:ext cx="266435" cy="360095"/>
              </a:xfrm>
              <a:custGeom>
                <a:avLst/>
                <a:gdLst/>
                <a:ahLst/>
                <a:cxnLst/>
                <a:rect l="l" t="t" r="r" b="b"/>
                <a:pathLst>
                  <a:path w="266435" h="360095">
                    <a:moveTo>
                      <a:pt x="0" y="0"/>
                    </a:moveTo>
                    <a:lnTo>
                      <a:pt x="266435" y="0"/>
                    </a:lnTo>
                    <a:lnTo>
                      <a:pt x="266435" y="360095"/>
                    </a:lnTo>
                    <a:lnTo>
                      <a:pt x="0" y="360095"/>
                    </a:lnTo>
                    <a:close/>
                  </a:path>
                </a:pathLst>
              </a:custGeom>
              <a:solidFill>
                <a:srgbClr val="50DEE4">
                  <a:alpha val="64706"/>
                </a:srgbClr>
              </a:solidFill>
            </p:spPr>
          </p:sp>
        </p:grpSp>
        <p:grpSp>
          <p:nvGrpSpPr>
            <p:cNvPr id="29" name="Group 29"/>
            <p:cNvGrpSpPr/>
            <p:nvPr/>
          </p:nvGrpSpPr>
          <p:grpSpPr>
            <a:xfrm rot="5400000">
              <a:off x="714664" y="4642933"/>
              <a:ext cx="830791" cy="1122839"/>
              <a:chOff x="0" y="0"/>
              <a:chExt cx="266435" cy="360095"/>
            </a:xfrm>
          </p:grpSpPr>
          <p:sp>
            <p:nvSpPr>
              <p:cNvPr id="30" name="Freeform 30"/>
              <p:cNvSpPr/>
              <p:nvPr/>
            </p:nvSpPr>
            <p:spPr>
              <a:xfrm>
                <a:off x="0" y="0"/>
                <a:ext cx="266435" cy="360095"/>
              </a:xfrm>
              <a:custGeom>
                <a:avLst/>
                <a:gdLst/>
                <a:ahLst/>
                <a:cxnLst/>
                <a:rect l="l" t="t" r="r" b="b"/>
                <a:pathLst>
                  <a:path w="266435" h="360095">
                    <a:moveTo>
                      <a:pt x="0" y="0"/>
                    </a:moveTo>
                    <a:lnTo>
                      <a:pt x="266435" y="0"/>
                    </a:lnTo>
                    <a:lnTo>
                      <a:pt x="266435" y="360095"/>
                    </a:lnTo>
                    <a:lnTo>
                      <a:pt x="0" y="360095"/>
                    </a:lnTo>
                    <a:close/>
                  </a:path>
                </a:pathLst>
              </a:custGeom>
              <a:solidFill>
                <a:srgbClr val="50DEE4">
                  <a:alpha val="64706"/>
                </a:srgbClr>
              </a:solidFill>
            </p:spPr>
          </p:sp>
        </p:grpSp>
        <p:grpSp>
          <p:nvGrpSpPr>
            <p:cNvPr id="31" name="Group 31"/>
            <p:cNvGrpSpPr/>
            <p:nvPr/>
          </p:nvGrpSpPr>
          <p:grpSpPr>
            <a:xfrm rot="5400000">
              <a:off x="714664" y="811768"/>
              <a:ext cx="830791" cy="1122839"/>
              <a:chOff x="0" y="0"/>
              <a:chExt cx="266435" cy="360095"/>
            </a:xfrm>
          </p:grpSpPr>
          <p:sp>
            <p:nvSpPr>
              <p:cNvPr id="32" name="Freeform 32"/>
              <p:cNvSpPr/>
              <p:nvPr/>
            </p:nvSpPr>
            <p:spPr>
              <a:xfrm>
                <a:off x="0" y="0"/>
                <a:ext cx="266435" cy="360095"/>
              </a:xfrm>
              <a:custGeom>
                <a:avLst/>
                <a:gdLst/>
                <a:ahLst/>
                <a:cxnLst/>
                <a:rect l="l" t="t" r="r" b="b"/>
                <a:pathLst>
                  <a:path w="266435" h="360095">
                    <a:moveTo>
                      <a:pt x="0" y="0"/>
                    </a:moveTo>
                    <a:lnTo>
                      <a:pt x="266435" y="0"/>
                    </a:lnTo>
                    <a:lnTo>
                      <a:pt x="266435" y="360095"/>
                    </a:lnTo>
                    <a:lnTo>
                      <a:pt x="0" y="360095"/>
                    </a:lnTo>
                    <a:close/>
                  </a:path>
                </a:pathLst>
              </a:custGeom>
              <a:solidFill>
                <a:srgbClr val="50DEE4">
                  <a:alpha val="64706"/>
                </a:srgbClr>
              </a:solidFill>
            </p:spPr>
          </p:sp>
        </p:grpSp>
        <p:grpSp>
          <p:nvGrpSpPr>
            <p:cNvPr id="33" name="Group 33"/>
            <p:cNvGrpSpPr/>
            <p:nvPr/>
          </p:nvGrpSpPr>
          <p:grpSpPr>
            <a:xfrm rot="5400000">
              <a:off x="714664" y="5600724"/>
              <a:ext cx="830791" cy="1122839"/>
              <a:chOff x="0" y="0"/>
              <a:chExt cx="266435" cy="360095"/>
            </a:xfrm>
          </p:grpSpPr>
          <p:sp>
            <p:nvSpPr>
              <p:cNvPr id="34" name="Freeform 34"/>
              <p:cNvSpPr/>
              <p:nvPr/>
            </p:nvSpPr>
            <p:spPr>
              <a:xfrm>
                <a:off x="0" y="0"/>
                <a:ext cx="266435" cy="360095"/>
              </a:xfrm>
              <a:custGeom>
                <a:avLst/>
                <a:gdLst/>
                <a:ahLst/>
                <a:cxnLst/>
                <a:rect l="l" t="t" r="r" b="b"/>
                <a:pathLst>
                  <a:path w="266435" h="360095">
                    <a:moveTo>
                      <a:pt x="0" y="0"/>
                    </a:moveTo>
                    <a:lnTo>
                      <a:pt x="266435" y="0"/>
                    </a:lnTo>
                    <a:lnTo>
                      <a:pt x="266435" y="360095"/>
                    </a:lnTo>
                    <a:lnTo>
                      <a:pt x="0" y="360095"/>
                    </a:lnTo>
                    <a:close/>
                  </a:path>
                </a:pathLst>
              </a:custGeom>
              <a:solidFill>
                <a:srgbClr val="50DEE4">
                  <a:alpha val="64706"/>
                </a:srgbClr>
              </a:solidFill>
            </p:spPr>
          </p:sp>
        </p:grpSp>
        <p:grpSp>
          <p:nvGrpSpPr>
            <p:cNvPr id="35" name="Group 35"/>
            <p:cNvGrpSpPr/>
            <p:nvPr/>
          </p:nvGrpSpPr>
          <p:grpSpPr>
            <a:xfrm rot="5400000">
              <a:off x="714664" y="-146024"/>
              <a:ext cx="830791" cy="1122839"/>
              <a:chOff x="0" y="0"/>
              <a:chExt cx="266435" cy="360095"/>
            </a:xfrm>
          </p:grpSpPr>
          <p:sp>
            <p:nvSpPr>
              <p:cNvPr id="36" name="Freeform 36"/>
              <p:cNvSpPr/>
              <p:nvPr/>
            </p:nvSpPr>
            <p:spPr>
              <a:xfrm>
                <a:off x="0" y="0"/>
                <a:ext cx="266435" cy="360095"/>
              </a:xfrm>
              <a:custGeom>
                <a:avLst/>
                <a:gdLst/>
                <a:ahLst/>
                <a:cxnLst/>
                <a:rect l="l" t="t" r="r" b="b"/>
                <a:pathLst>
                  <a:path w="266435" h="360095">
                    <a:moveTo>
                      <a:pt x="0" y="0"/>
                    </a:moveTo>
                    <a:lnTo>
                      <a:pt x="266435" y="0"/>
                    </a:lnTo>
                    <a:lnTo>
                      <a:pt x="266435" y="360095"/>
                    </a:lnTo>
                    <a:lnTo>
                      <a:pt x="0" y="360095"/>
                    </a:lnTo>
                    <a:close/>
                  </a:path>
                </a:pathLst>
              </a:custGeom>
              <a:solidFill>
                <a:srgbClr val="50DEE4">
                  <a:alpha val="64706"/>
                </a:srgbClr>
              </a:solidFill>
            </p:spPr>
          </p:sp>
        </p:grpSp>
        <p:grpSp>
          <p:nvGrpSpPr>
            <p:cNvPr id="37" name="Group 37"/>
            <p:cNvGrpSpPr/>
            <p:nvPr/>
          </p:nvGrpSpPr>
          <p:grpSpPr>
            <a:xfrm rot="5400000">
              <a:off x="9622530" y="581859"/>
              <a:ext cx="830791" cy="3498239"/>
              <a:chOff x="0" y="0"/>
              <a:chExt cx="266435" cy="1121887"/>
            </a:xfrm>
          </p:grpSpPr>
          <p:sp>
            <p:nvSpPr>
              <p:cNvPr id="38" name="Freeform 38"/>
              <p:cNvSpPr/>
              <p:nvPr/>
            </p:nvSpPr>
            <p:spPr>
              <a:xfrm>
                <a:off x="0" y="0"/>
                <a:ext cx="266435" cy="1121887"/>
              </a:xfrm>
              <a:custGeom>
                <a:avLst/>
                <a:gdLst/>
                <a:ahLst/>
                <a:cxnLst/>
                <a:rect l="l" t="t" r="r" b="b"/>
                <a:pathLst>
                  <a:path w="266435" h="1121887">
                    <a:moveTo>
                      <a:pt x="0" y="0"/>
                    </a:moveTo>
                    <a:lnTo>
                      <a:pt x="266435" y="0"/>
                    </a:lnTo>
                    <a:lnTo>
                      <a:pt x="266435" y="1121887"/>
                    </a:lnTo>
                    <a:lnTo>
                      <a:pt x="0" y="1121887"/>
                    </a:lnTo>
                    <a:close/>
                  </a:path>
                </a:pathLst>
              </a:custGeom>
              <a:solidFill>
                <a:srgbClr val="50DEE4">
                  <a:alpha val="64706"/>
                </a:srgbClr>
              </a:solidFill>
            </p:spPr>
          </p:sp>
        </p:grpSp>
        <p:grpSp>
          <p:nvGrpSpPr>
            <p:cNvPr id="39" name="Group 39"/>
            <p:cNvGrpSpPr/>
            <p:nvPr/>
          </p:nvGrpSpPr>
          <p:grpSpPr>
            <a:xfrm rot="5400000">
              <a:off x="9622530" y="1539650"/>
              <a:ext cx="830791" cy="3498239"/>
              <a:chOff x="0" y="0"/>
              <a:chExt cx="266435" cy="1121887"/>
            </a:xfrm>
          </p:grpSpPr>
          <p:sp>
            <p:nvSpPr>
              <p:cNvPr id="40" name="Freeform 40"/>
              <p:cNvSpPr/>
              <p:nvPr/>
            </p:nvSpPr>
            <p:spPr>
              <a:xfrm>
                <a:off x="0" y="0"/>
                <a:ext cx="266435" cy="1121887"/>
              </a:xfrm>
              <a:custGeom>
                <a:avLst/>
                <a:gdLst/>
                <a:ahLst/>
                <a:cxnLst/>
                <a:rect l="l" t="t" r="r" b="b"/>
                <a:pathLst>
                  <a:path w="266435" h="1121887">
                    <a:moveTo>
                      <a:pt x="0" y="0"/>
                    </a:moveTo>
                    <a:lnTo>
                      <a:pt x="266435" y="0"/>
                    </a:lnTo>
                    <a:lnTo>
                      <a:pt x="266435" y="1121887"/>
                    </a:lnTo>
                    <a:lnTo>
                      <a:pt x="0" y="1121887"/>
                    </a:lnTo>
                    <a:close/>
                  </a:path>
                </a:pathLst>
              </a:custGeom>
              <a:solidFill>
                <a:srgbClr val="50DEE4">
                  <a:alpha val="64706"/>
                </a:srgbClr>
              </a:solidFill>
            </p:spPr>
          </p:sp>
        </p:grpSp>
        <p:grpSp>
          <p:nvGrpSpPr>
            <p:cNvPr id="41" name="Group 41"/>
            <p:cNvGrpSpPr/>
            <p:nvPr/>
          </p:nvGrpSpPr>
          <p:grpSpPr>
            <a:xfrm rot="5400000">
              <a:off x="9622530" y="2497441"/>
              <a:ext cx="830791" cy="3498239"/>
              <a:chOff x="0" y="0"/>
              <a:chExt cx="266435" cy="1121887"/>
            </a:xfrm>
          </p:grpSpPr>
          <p:sp>
            <p:nvSpPr>
              <p:cNvPr id="42" name="Freeform 42"/>
              <p:cNvSpPr/>
              <p:nvPr/>
            </p:nvSpPr>
            <p:spPr>
              <a:xfrm>
                <a:off x="0" y="0"/>
                <a:ext cx="266435" cy="1121887"/>
              </a:xfrm>
              <a:custGeom>
                <a:avLst/>
                <a:gdLst/>
                <a:ahLst/>
                <a:cxnLst/>
                <a:rect l="l" t="t" r="r" b="b"/>
                <a:pathLst>
                  <a:path w="266435" h="1121887">
                    <a:moveTo>
                      <a:pt x="0" y="0"/>
                    </a:moveTo>
                    <a:lnTo>
                      <a:pt x="266435" y="0"/>
                    </a:lnTo>
                    <a:lnTo>
                      <a:pt x="266435" y="1121887"/>
                    </a:lnTo>
                    <a:lnTo>
                      <a:pt x="0" y="1121887"/>
                    </a:lnTo>
                    <a:close/>
                  </a:path>
                </a:pathLst>
              </a:custGeom>
              <a:solidFill>
                <a:srgbClr val="50DEE4">
                  <a:alpha val="64706"/>
                </a:srgbClr>
              </a:solidFill>
            </p:spPr>
          </p:sp>
        </p:grpSp>
        <p:grpSp>
          <p:nvGrpSpPr>
            <p:cNvPr id="43" name="Group 43"/>
            <p:cNvGrpSpPr/>
            <p:nvPr/>
          </p:nvGrpSpPr>
          <p:grpSpPr>
            <a:xfrm rot="5400000">
              <a:off x="9622530" y="3455232"/>
              <a:ext cx="830791" cy="3498239"/>
              <a:chOff x="0" y="0"/>
              <a:chExt cx="266435" cy="1121887"/>
            </a:xfrm>
          </p:grpSpPr>
          <p:sp>
            <p:nvSpPr>
              <p:cNvPr id="44" name="Freeform 44"/>
              <p:cNvSpPr/>
              <p:nvPr/>
            </p:nvSpPr>
            <p:spPr>
              <a:xfrm>
                <a:off x="0" y="0"/>
                <a:ext cx="266435" cy="1121887"/>
              </a:xfrm>
              <a:custGeom>
                <a:avLst/>
                <a:gdLst/>
                <a:ahLst/>
                <a:cxnLst/>
                <a:rect l="l" t="t" r="r" b="b"/>
                <a:pathLst>
                  <a:path w="266435" h="1121887">
                    <a:moveTo>
                      <a:pt x="0" y="0"/>
                    </a:moveTo>
                    <a:lnTo>
                      <a:pt x="266435" y="0"/>
                    </a:lnTo>
                    <a:lnTo>
                      <a:pt x="266435" y="1121887"/>
                    </a:lnTo>
                    <a:lnTo>
                      <a:pt x="0" y="1121887"/>
                    </a:lnTo>
                    <a:close/>
                  </a:path>
                </a:pathLst>
              </a:custGeom>
              <a:solidFill>
                <a:srgbClr val="50DEE4">
                  <a:alpha val="64706"/>
                </a:srgbClr>
              </a:solidFill>
            </p:spPr>
          </p:sp>
        </p:grpSp>
        <p:grpSp>
          <p:nvGrpSpPr>
            <p:cNvPr id="45" name="Group 45"/>
            <p:cNvGrpSpPr/>
            <p:nvPr/>
          </p:nvGrpSpPr>
          <p:grpSpPr>
            <a:xfrm rot="5400000">
              <a:off x="9622530" y="-375933"/>
              <a:ext cx="830791" cy="3498239"/>
              <a:chOff x="0" y="0"/>
              <a:chExt cx="266435" cy="1121887"/>
            </a:xfrm>
          </p:grpSpPr>
          <p:sp>
            <p:nvSpPr>
              <p:cNvPr id="46" name="Freeform 46"/>
              <p:cNvSpPr/>
              <p:nvPr/>
            </p:nvSpPr>
            <p:spPr>
              <a:xfrm>
                <a:off x="0" y="0"/>
                <a:ext cx="266435" cy="1121887"/>
              </a:xfrm>
              <a:custGeom>
                <a:avLst/>
                <a:gdLst/>
                <a:ahLst/>
                <a:cxnLst/>
                <a:rect l="l" t="t" r="r" b="b"/>
                <a:pathLst>
                  <a:path w="266435" h="1121887">
                    <a:moveTo>
                      <a:pt x="0" y="0"/>
                    </a:moveTo>
                    <a:lnTo>
                      <a:pt x="266435" y="0"/>
                    </a:lnTo>
                    <a:lnTo>
                      <a:pt x="266435" y="1121887"/>
                    </a:lnTo>
                    <a:lnTo>
                      <a:pt x="0" y="1121887"/>
                    </a:lnTo>
                    <a:close/>
                  </a:path>
                </a:pathLst>
              </a:custGeom>
              <a:solidFill>
                <a:srgbClr val="50DEE4">
                  <a:alpha val="64706"/>
                </a:srgbClr>
              </a:solidFill>
            </p:spPr>
          </p:sp>
        </p:grpSp>
        <p:grpSp>
          <p:nvGrpSpPr>
            <p:cNvPr id="47" name="Group 47"/>
            <p:cNvGrpSpPr/>
            <p:nvPr/>
          </p:nvGrpSpPr>
          <p:grpSpPr>
            <a:xfrm rot="5400000">
              <a:off x="9622530" y="4413024"/>
              <a:ext cx="830791" cy="3498239"/>
              <a:chOff x="0" y="0"/>
              <a:chExt cx="266435" cy="1121887"/>
            </a:xfrm>
          </p:grpSpPr>
          <p:sp>
            <p:nvSpPr>
              <p:cNvPr id="48" name="Freeform 48"/>
              <p:cNvSpPr/>
              <p:nvPr/>
            </p:nvSpPr>
            <p:spPr>
              <a:xfrm>
                <a:off x="0" y="0"/>
                <a:ext cx="266435" cy="1121887"/>
              </a:xfrm>
              <a:custGeom>
                <a:avLst/>
                <a:gdLst/>
                <a:ahLst/>
                <a:cxnLst/>
                <a:rect l="l" t="t" r="r" b="b"/>
                <a:pathLst>
                  <a:path w="266435" h="1121887">
                    <a:moveTo>
                      <a:pt x="0" y="0"/>
                    </a:moveTo>
                    <a:lnTo>
                      <a:pt x="266435" y="0"/>
                    </a:lnTo>
                    <a:lnTo>
                      <a:pt x="266435" y="1121887"/>
                    </a:lnTo>
                    <a:lnTo>
                      <a:pt x="0" y="1121887"/>
                    </a:lnTo>
                    <a:close/>
                  </a:path>
                </a:pathLst>
              </a:custGeom>
              <a:solidFill>
                <a:srgbClr val="50DEE4">
                  <a:alpha val="64706"/>
                </a:srgbClr>
              </a:solidFill>
            </p:spPr>
          </p:sp>
        </p:grpSp>
        <p:grpSp>
          <p:nvGrpSpPr>
            <p:cNvPr id="49" name="Group 49"/>
            <p:cNvGrpSpPr/>
            <p:nvPr/>
          </p:nvGrpSpPr>
          <p:grpSpPr>
            <a:xfrm rot="5400000">
              <a:off x="9622530" y="-1333724"/>
              <a:ext cx="830791" cy="3498239"/>
              <a:chOff x="0" y="0"/>
              <a:chExt cx="266435" cy="1121887"/>
            </a:xfrm>
          </p:grpSpPr>
          <p:sp>
            <p:nvSpPr>
              <p:cNvPr id="50" name="Freeform 50"/>
              <p:cNvSpPr/>
              <p:nvPr/>
            </p:nvSpPr>
            <p:spPr>
              <a:xfrm>
                <a:off x="0" y="0"/>
                <a:ext cx="266435" cy="1121887"/>
              </a:xfrm>
              <a:custGeom>
                <a:avLst/>
                <a:gdLst/>
                <a:ahLst/>
                <a:cxnLst/>
                <a:rect l="l" t="t" r="r" b="b"/>
                <a:pathLst>
                  <a:path w="266435" h="1121887">
                    <a:moveTo>
                      <a:pt x="0" y="0"/>
                    </a:moveTo>
                    <a:lnTo>
                      <a:pt x="266435" y="0"/>
                    </a:lnTo>
                    <a:lnTo>
                      <a:pt x="266435" y="1121887"/>
                    </a:lnTo>
                    <a:lnTo>
                      <a:pt x="0" y="1121887"/>
                    </a:lnTo>
                    <a:close/>
                  </a:path>
                </a:pathLst>
              </a:custGeom>
              <a:solidFill>
                <a:srgbClr val="50DEE4">
                  <a:alpha val="64706"/>
                </a:srgbClr>
              </a:solidFill>
            </p:spPr>
          </p:sp>
        </p:grpSp>
        <p:sp>
          <p:nvSpPr>
            <p:cNvPr id="51" name="TextBox 51"/>
            <p:cNvSpPr txBox="1"/>
            <p:nvPr/>
          </p:nvSpPr>
          <p:spPr>
            <a:xfrm>
              <a:off x="8288806" y="127198"/>
              <a:ext cx="3498239" cy="556681"/>
            </a:xfrm>
            <a:prstGeom prst="rect">
              <a:avLst/>
            </a:prstGeom>
          </p:spPr>
          <p:txBody>
            <a:bodyPr lIns="0" tIns="0" rIns="0" bIns="0" rtlCol="0" anchor="t">
              <a:spAutoFit/>
            </a:bodyPr>
            <a:lstStyle/>
            <a:p>
              <a:pPr algn="ctr">
                <a:lnSpc>
                  <a:spcPts val="3500"/>
                </a:lnSpc>
              </a:pPr>
              <a:r>
                <a:rPr lang="en-US" sz="2500">
                  <a:solidFill>
                    <a:srgbClr val="000000"/>
                  </a:solidFill>
                  <a:latin typeface="Lato"/>
                </a:rPr>
                <a:t>Phone Number</a:t>
              </a:r>
            </a:p>
          </p:txBody>
        </p:sp>
        <p:grpSp>
          <p:nvGrpSpPr>
            <p:cNvPr id="52" name="Group 52"/>
            <p:cNvGrpSpPr/>
            <p:nvPr/>
          </p:nvGrpSpPr>
          <p:grpSpPr>
            <a:xfrm rot="5400000">
              <a:off x="14574339" y="-754745"/>
              <a:ext cx="830791" cy="6171446"/>
              <a:chOff x="0" y="0"/>
              <a:chExt cx="266435" cy="1979186"/>
            </a:xfrm>
          </p:grpSpPr>
          <p:sp>
            <p:nvSpPr>
              <p:cNvPr id="53" name="Freeform 53"/>
              <p:cNvSpPr/>
              <p:nvPr/>
            </p:nvSpPr>
            <p:spPr>
              <a:xfrm>
                <a:off x="0" y="0"/>
                <a:ext cx="266435" cy="1979186"/>
              </a:xfrm>
              <a:custGeom>
                <a:avLst/>
                <a:gdLst/>
                <a:ahLst/>
                <a:cxnLst/>
                <a:rect l="l" t="t" r="r" b="b"/>
                <a:pathLst>
                  <a:path w="266435" h="1979186">
                    <a:moveTo>
                      <a:pt x="0" y="0"/>
                    </a:moveTo>
                    <a:lnTo>
                      <a:pt x="266435" y="0"/>
                    </a:lnTo>
                    <a:lnTo>
                      <a:pt x="266435" y="1979186"/>
                    </a:lnTo>
                    <a:lnTo>
                      <a:pt x="0" y="1979186"/>
                    </a:lnTo>
                    <a:close/>
                  </a:path>
                </a:pathLst>
              </a:custGeom>
              <a:solidFill>
                <a:srgbClr val="50DEE4">
                  <a:alpha val="64706"/>
                </a:srgbClr>
              </a:solidFill>
            </p:spPr>
          </p:sp>
        </p:grpSp>
        <p:grpSp>
          <p:nvGrpSpPr>
            <p:cNvPr id="54" name="Group 54"/>
            <p:cNvGrpSpPr/>
            <p:nvPr/>
          </p:nvGrpSpPr>
          <p:grpSpPr>
            <a:xfrm rot="5400000">
              <a:off x="14574339" y="203047"/>
              <a:ext cx="830791" cy="6171446"/>
              <a:chOff x="0" y="0"/>
              <a:chExt cx="266435" cy="1979186"/>
            </a:xfrm>
          </p:grpSpPr>
          <p:sp>
            <p:nvSpPr>
              <p:cNvPr id="55" name="Freeform 55"/>
              <p:cNvSpPr/>
              <p:nvPr/>
            </p:nvSpPr>
            <p:spPr>
              <a:xfrm>
                <a:off x="0" y="0"/>
                <a:ext cx="266435" cy="1979186"/>
              </a:xfrm>
              <a:custGeom>
                <a:avLst/>
                <a:gdLst/>
                <a:ahLst/>
                <a:cxnLst/>
                <a:rect l="l" t="t" r="r" b="b"/>
                <a:pathLst>
                  <a:path w="266435" h="1979186">
                    <a:moveTo>
                      <a:pt x="0" y="0"/>
                    </a:moveTo>
                    <a:lnTo>
                      <a:pt x="266435" y="0"/>
                    </a:lnTo>
                    <a:lnTo>
                      <a:pt x="266435" y="1979186"/>
                    </a:lnTo>
                    <a:lnTo>
                      <a:pt x="0" y="1979186"/>
                    </a:lnTo>
                    <a:close/>
                  </a:path>
                </a:pathLst>
              </a:custGeom>
              <a:solidFill>
                <a:srgbClr val="50DEE4">
                  <a:alpha val="64706"/>
                </a:srgbClr>
              </a:solidFill>
            </p:spPr>
          </p:sp>
        </p:grpSp>
        <p:grpSp>
          <p:nvGrpSpPr>
            <p:cNvPr id="56" name="Group 56"/>
            <p:cNvGrpSpPr/>
            <p:nvPr/>
          </p:nvGrpSpPr>
          <p:grpSpPr>
            <a:xfrm rot="5400000">
              <a:off x="14574339" y="1160838"/>
              <a:ext cx="830791" cy="6171446"/>
              <a:chOff x="0" y="0"/>
              <a:chExt cx="266435" cy="1979186"/>
            </a:xfrm>
          </p:grpSpPr>
          <p:sp>
            <p:nvSpPr>
              <p:cNvPr id="57" name="Freeform 57"/>
              <p:cNvSpPr/>
              <p:nvPr/>
            </p:nvSpPr>
            <p:spPr>
              <a:xfrm>
                <a:off x="0" y="0"/>
                <a:ext cx="266435" cy="1979186"/>
              </a:xfrm>
              <a:custGeom>
                <a:avLst/>
                <a:gdLst/>
                <a:ahLst/>
                <a:cxnLst/>
                <a:rect l="l" t="t" r="r" b="b"/>
                <a:pathLst>
                  <a:path w="266435" h="1979186">
                    <a:moveTo>
                      <a:pt x="0" y="0"/>
                    </a:moveTo>
                    <a:lnTo>
                      <a:pt x="266435" y="0"/>
                    </a:lnTo>
                    <a:lnTo>
                      <a:pt x="266435" y="1979186"/>
                    </a:lnTo>
                    <a:lnTo>
                      <a:pt x="0" y="1979186"/>
                    </a:lnTo>
                    <a:close/>
                  </a:path>
                </a:pathLst>
              </a:custGeom>
              <a:solidFill>
                <a:srgbClr val="50DEE4">
                  <a:alpha val="64706"/>
                </a:srgbClr>
              </a:solidFill>
            </p:spPr>
          </p:sp>
        </p:grpSp>
        <p:grpSp>
          <p:nvGrpSpPr>
            <p:cNvPr id="58" name="Group 58"/>
            <p:cNvGrpSpPr/>
            <p:nvPr/>
          </p:nvGrpSpPr>
          <p:grpSpPr>
            <a:xfrm rot="5400000">
              <a:off x="14574339" y="2118629"/>
              <a:ext cx="830791" cy="6171446"/>
              <a:chOff x="0" y="0"/>
              <a:chExt cx="266435" cy="1979186"/>
            </a:xfrm>
          </p:grpSpPr>
          <p:sp>
            <p:nvSpPr>
              <p:cNvPr id="59" name="Freeform 59"/>
              <p:cNvSpPr/>
              <p:nvPr/>
            </p:nvSpPr>
            <p:spPr>
              <a:xfrm>
                <a:off x="0" y="0"/>
                <a:ext cx="266435" cy="1979186"/>
              </a:xfrm>
              <a:custGeom>
                <a:avLst/>
                <a:gdLst/>
                <a:ahLst/>
                <a:cxnLst/>
                <a:rect l="l" t="t" r="r" b="b"/>
                <a:pathLst>
                  <a:path w="266435" h="1979186">
                    <a:moveTo>
                      <a:pt x="0" y="0"/>
                    </a:moveTo>
                    <a:lnTo>
                      <a:pt x="266435" y="0"/>
                    </a:lnTo>
                    <a:lnTo>
                      <a:pt x="266435" y="1979186"/>
                    </a:lnTo>
                    <a:lnTo>
                      <a:pt x="0" y="1979186"/>
                    </a:lnTo>
                    <a:close/>
                  </a:path>
                </a:pathLst>
              </a:custGeom>
              <a:solidFill>
                <a:srgbClr val="50DEE4">
                  <a:alpha val="64706"/>
                </a:srgbClr>
              </a:solidFill>
            </p:spPr>
          </p:sp>
        </p:grpSp>
        <p:grpSp>
          <p:nvGrpSpPr>
            <p:cNvPr id="60" name="Group 60"/>
            <p:cNvGrpSpPr/>
            <p:nvPr/>
          </p:nvGrpSpPr>
          <p:grpSpPr>
            <a:xfrm rot="5400000">
              <a:off x="14574339" y="-1712536"/>
              <a:ext cx="830791" cy="6171446"/>
              <a:chOff x="0" y="0"/>
              <a:chExt cx="266435" cy="1979186"/>
            </a:xfrm>
          </p:grpSpPr>
          <p:sp>
            <p:nvSpPr>
              <p:cNvPr id="61" name="Freeform 61"/>
              <p:cNvSpPr/>
              <p:nvPr/>
            </p:nvSpPr>
            <p:spPr>
              <a:xfrm>
                <a:off x="0" y="0"/>
                <a:ext cx="266435" cy="1979186"/>
              </a:xfrm>
              <a:custGeom>
                <a:avLst/>
                <a:gdLst/>
                <a:ahLst/>
                <a:cxnLst/>
                <a:rect l="l" t="t" r="r" b="b"/>
                <a:pathLst>
                  <a:path w="266435" h="1979186">
                    <a:moveTo>
                      <a:pt x="0" y="0"/>
                    </a:moveTo>
                    <a:lnTo>
                      <a:pt x="266435" y="0"/>
                    </a:lnTo>
                    <a:lnTo>
                      <a:pt x="266435" y="1979186"/>
                    </a:lnTo>
                    <a:lnTo>
                      <a:pt x="0" y="1979186"/>
                    </a:lnTo>
                    <a:close/>
                  </a:path>
                </a:pathLst>
              </a:custGeom>
              <a:solidFill>
                <a:srgbClr val="50DEE4">
                  <a:alpha val="64706"/>
                </a:srgbClr>
              </a:solidFill>
            </p:spPr>
          </p:sp>
        </p:grpSp>
        <p:grpSp>
          <p:nvGrpSpPr>
            <p:cNvPr id="62" name="Group 62"/>
            <p:cNvGrpSpPr/>
            <p:nvPr/>
          </p:nvGrpSpPr>
          <p:grpSpPr>
            <a:xfrm rot="5400000">
              <a:off x="14574339" y="3076420"/>
              <a:ext cx="830791" cy="6171446"/>
              <a:chOff x="0" y="0"/>
              <a:chExt cx="266435" cy="1979186"/>
            </a:xfrm>
          </p:grpSpPr>
          <p:sp>
            <p:nvSpPr>
              <p:cNvPr id="63" name="Freeform 63"/>
              <p:cNvSpPr/>
              <p:nvPr/>
            </p:nvSpPr>
            <p:spPr>
              <a:xfrm>
                <a:off x="0" y="0"/>
                <a:ext cx="266435" cy="1979186"/>
              </a:xfrm>
              <a:custGeom>
                <a:avLst/>
                <a:gdLst/>
                <a:ahLst/>
                <a:cxnLst/>
                <a:rect l="l" t="t" r="r" b="b"/>
                <a:pathLst>
                  <a:path w="266435" h="1979186">
                    <a:moveTo>
                      <a:pt x="0" y="0"/>
                    </a:moveTo>
                    <a:lnTo>
                      <a:pt x="266435" y="0"/>
                    </a:lnTo>
                    <a:lnTo>
                      <a:pt x="266435" y="1979186"/>
                    </a:lnTo>
                    <a:lnTo>
                      <a:pt x="0" y="1979186"/>
                    </a:lnTo>
                    <a:close/>
                  </a:path>
                </a:pathLst>
              </a:custGeom>
              <a:solidFill>
                <a:srgbClr val="50DEE4">
                  <a:alpha val="64706"/>
                </a:srgbClr>
              </a:solidFill>
            </p:spPr>
          </p:sp>
        </p:grpSp>
        <p:grpSp>
          <p:nvGrpSpPr>
            <p:cNvPr id="64" name="Group 64"/>
            <p:cNvGrpSpPr/>
            <p:nvPr/>
          </p:nvGrpSpPr>
          <p:grpSpPr>
            <a:xfrm rot="5400000">
              <a:off x="14574339" y="-2670327"/>
              <a:ext cx="830791" cy="6171446"/>
              <a:chOff x="0" y="0"/>
              <a:chExt cx="266435" cy="1979186"/>
            </a:xfrm>
          </p:grpSpPr>
          <p:sp>
            <p:nvSpPr>
              <p:cNvPr id="65" name="Freeform 65"/>
              <p:cNvSpPr/>
              <p:nvPr/>
            </p:nvSpPr>
            <p:spPr>
              <a:xfrm>
                <a:off x="0" y="0"/>
                <a:ext cx="266435" cy="1979186"/>
              </a:xfrm>
              <a:custGeom>
                <a:avLst/>
                <a:gdLst/>
                <a:ahLst/>
                <a:cxnLst/>
                <a:rect l="l" t="t" r="r" b="b"/>
                <a:pathLst>
                  <a:path w="266435" h="1979186">
                    <a:moveTo>
                      <a:pt x="0" y="0"/>
                    </a:moveTo>
                    <a:lnTo>
                      <a:pt x="266435" y="0"/>
                    </a:lnTo>
                    <a:lnTo>
                      <a:pt x="266435" y="1979186"/>
                    </a:lnTo>
                    <a:lnTo>
                      <a:pt x="0" y="1979186"/>
                    </a:lnTo>
                    <a:close/>
                  </a:path>
                </a:pathLst>
              </a:custGeom>
              <a:solidFill>
                <a:srgbClr val="50DEE4">
                  <a:alpha val="64706"/>
                </a:srgbClr>
              </a:solidFill>
            </p:spPr>
          </p:sp>
        </p:grpSp>
        <p:sp>
          <p:nvSpPr>
            <p:cNvPr id="66" name="TextBox 66"/>
            <p:cNvSpPr txBox="1"/>
            <p:nvPr/>
          </p:nvSpPr>
          <p:spPr>
            <a:xfrm>
              <a:off x="11904012" y="127198"/>
              <a:ext cx="6171446" cy="556681"/>
            </a:xfrm>
            <a:prstGeom prst="rect">
              <a:avLst/>
            </a:prstGeom>
          </p:spPr>
          <p:txBody>
            <a:bodyPr lIns="0" tIns="0" rIns="0" bIns="0" rtlCol="0" anchor="t">
              <a:spAutoFit/>
            </a:bodyPr>
            <a:lstStyle/>
            <a:p>
              <a:pPr algn="ctr">
                <a:lnSpc>
                  <a:spcPts val="3500"/>
                </a:lnSpc>
              </a:pPr>
              <a:r>
                <a:rPr lang="en-US" sz="2500">
                  <a:solidFill>
                    <a:srgbClr val="000000"/>
                  </a:solidFill>
                  <a:latin typeface="Lato"/>
                </a:rPr>
                <a:t>Email ID</a:t>
              </a:r>
            </a:p>
          </p:txBody>
        </p:sp>
        <p:sp>
          <p:nvSpPr>
            <p:cNvPr id="67" name="TextBox 67"/>
            <p:cNvSpPr txBox="1"/>
            <p:nvPr/>
          </p:nvSpPr>
          <p:spPr>
            <a:xfrm>
              <a:off x="0" y="127198"/>
              <a:ext cx="2260118" cy="556681"/>
            </a:xfrm>
            <a:prstGeom prst="rect">
              <a:avLst/>
            </a:prstGeom>
          </p:spPr>
          <p:txBody>
            <a:bodyPr lIns="0" tIns="0" rIns="0" bIns="0" rtlCol="0" anchor="t">
              <a:spAutoFit/>
            </a:bodyPr>
            <a:lstStyle/>
            <a:p>
              <a:pPr algn="ctr">
                <a:lnSpc>
                  <a:spcPts val="3500"/>
                </a:lnSpc>
              </a:pPr>
              <a:r>
                <a:rPr lang="en-US" sz="2500">
                  <a:solidFill>
                    <a:srgbClr val="000000"/>
                  </a:solidFill>
                  <a:latin typeface="Lato"/>
                </a:rPr>
                <a:t>S.No</a:t>
              </a:r>
            </a:p>
          </p:txBody>
        </p:sp>
        <p:grpSp>
          <p:nvGrpSpPr>
            <p:cNvPr id="68" name="Group 68"/>
            <p:cNvGrpSpPr/>
            <p:nvPr/>
          </p:nvGrpSpPr>
          <p:grpSpPr>
            <a:xfrm rot="5400000">
              <a:off x="4574747" y="-840685"/>
              <a:ext cx="830791" cy="6343327"/>
              <a:chOff x="0" y="0"/>
              <a:chExt cx="266435" cy="2034308"/>
            </a:xfrm>
          </p:grpSpPr>
          <p:sp>
            <p:nvSpPr>
              <p:cNvPr id="69" name="Freeform 69"/>
              <p:cNvSpPr/>
              <p:nvPr/>
            </p:nvSpPr>
            <p:spPr>
              <a:xfrm>
                <a:off x="0" y="0"/>
                <a:ext cx="266435" cy="2034308"/>
              </a:xfrm>
              <a:custGeom>
                <a:avLst/>
                <a:gdLst/>
                <a:ahLst/>
                <a:cxnLst/>
                <a:rect l="l" t="t" r="r" b="b"/>
                <a:pathLst>
                  <a:path w="266435" h="2034308">
                    <a:moveTo>
                      <a:pt x="0" y="0"/>
                    </a:moveTo>
                    <a:lnTo>
                      <a:pt x="266435" y="0"/>
                    </a:lnTo>
                    <a:lnTo>
                      <a:pt x="266435" y="2034308"/>
                    </a:lnTo>
                    <a:lnTo>
                      <a:pt x="0" y="2034308"/>
                    </a:lnTo>
                    <a:close/>
                  </a:path>
                </a:pathLst>
              </a:custGeom>
              <a:solidFill>
                <a:srgbClr val="50DEE4">
                  <a:alpha val="64706"/>
                </a:srgbClr>
              </a:solidFill>
            </p:spPr>
          </p:sp>
        </p:grpSp>
        <p:grpSp>
          <p:nvGrpSpPr>
            <p:cNvPr id="70" name="Group 70"/>
            <p:cNvGrpSpPr/>
            <p:nvPr/>
          </p:nvGrpSpPr>
          <p:grpSpPr>
            <a:xfrm rot="5400000">
              <a:off x="4574747" y="117106"/>
              <a:ext cx="830791" cy="6343327"/>
              <a:chOff x="0" y="0"/>
              <a:chExt cx="266435" cy="2034308"/>
            </a:xfrm>
          </p:grpSpPr>
          <p:sp>
            <p:nvSpPr>
              <p:cNvPr id="71" name="Freeform 71"/>
              <p:cNvSpPr/>
              <p:nvPr/>
            </p:nvSpPr>
            <p:spPr>
              <a:xfrm>
                <a:off x="0" y="0"/>
                <a:ext cx="266435" cy="2034308"/>
              </a:xfrm>
              <a:custGeom>
                <a:avLst/>
                <a:gdLst/>
                <a:ahLst/>
                <a:cxnLst/>
                <a:rect l="l" t="t" r="r" b="b"/>
                <a:pathLst>
                  <a:path w="266435" h="2034308">
                    <a:moveTo>
                      <a:pt x="0" y="0"/>
                    </a:moveTo>
                    <a:lnTo>
                      <a:pt x="266435" y="0"/>
                    </a:lnTo>
                    <a:lnTo>
                      <a:pt x="266435" y="2034308"/>
                    </a:lnTo>
                    <a:lnTo>
                      <a:pt x="0" y="2034308"/>
                    </a:lnTo>
                    <a:close/>
                  </a:path>
                </a:pathLst>
              </a:custGeom>
              <a:solidFill>
                <a:srgbClr val="50DEE4">
                  <a:alpha val="64706"/>
                </a:srgbClr>
              </a:solidFill>
            </p:spPr>
          </p:sp>
        </p:grpSp>
        <p:grpSp>
          <p:nvGrpSpPr>
            <p:cNvPr id="72" name="Group 72"/>
            <p:cNvGrpSpPr/>
            <p:nvPr/>
          </p:nvGrpSpPr>
          <p:grpSpPr>
            <a:xfrm rot="5400000">
              <a:off x="4574747" y="1074897"/>
              <a:ext cx="830791" cy="6343327"/>
              <a:chOff x="0" y="0"/>
              <a:chExt cx="266435" cy="2034308"/>
            </a:xfrm>
          </p:grpSpPr>
          <p:sp>
            <p:nvSpPr>
              <p:cNvPr id="73" name="Freeform 73"/>
              <p:cNvSpPr/>
              <p:nvPr/>
            </p:nvSpPr>
            <p:spPr>
              <a:xfrm>
                <a:off x="0" y="0"/>
                <a:ext cx="266435" cy="2034308"/>
              </a:xfrm>
              <a:custGeom>
                <a:avLst/>
                <a:gdLst/>
                <a:ahLst/>
                <a:cxnLst/>
                <a:rect l="l" t="t" r="r" b="b"/>
                <a:pathLst>
                  <a:path w="266435" h="2034308">
                    <a:moveTo>
                      <a:pt x="0" y="0"/>
                    </a:moveTo>
                    <a:lnTo>
                      <a:pt x="266435" y="0"/>
                    </a:lnTo>
                    <a:lnTo>
                      <a:pt x="266435" y="2034308"/>
                    </a:lnTo>
                    <a:lnTo>
                      <a:pt x="0" y="2034308"/>
                    </a:lnTo>
                    <a:close/>
                  </a:path>
                </a:pathLst>
              </a:custGeom>
              <a:solidFill>
                <a:srgbClr val="50DEE4">
                  <a:alpha val="64706"/>
                </a:srgbClr>
              </a:solidFill>
            </p:spPr>
          </p:sp>
        </p:grpSp>
        <p:grpSp>
          <p:nvGrpSpPr>
            <p:cNvPr id="74" name="Group 74"/>
            <p:cNvGrpSpPr/>
            <p:nvPr/>
          </p:nvGrpSpPr>
          <p:grpSpPr>
            <a:xfrm rot="5400000">
              <a:off x="4574747" y="2032688"/>
              <a:ext cx="830791" cy="6343327"/>
              <a:chOff x="0" y="0"/>
              <a:chExt cx="266435" cy="2034308"/>
            </a:xfrm>
          </p:grpSpPr>
          <p:sp>
            <p:nvSpPr>
              <p:cNvPr id="75" name="Freeform 75"/>
              <p:cNvSpPr/>
              <p:nvPr/>
            </p:nvSpPr>
            <p:spPr>
              <a:xfrm>
                <a:off x="0" y="0"/>
                <a:ext cx="266435" cy="2034308"/>
              </a:xfrm>
              <a:custGeom>
                <a:avLst/>
                <a:gdLst/>
                <a:ahLst/>
                <a:cxnLst/>
                <a:rect l="l" t="t" r="r" b="b"/>
                <a:pathLst>
                  <a:path w="266435" h="2034308">
                    <a:moveTo>
                      <a:pt x="0" y="0"/>
                    </a:moveTo>
                    <a:lnTo>
                      <a:pt x="266435" y="0"/>
                    </a:lnTo>
                    <a:lnTo>
                      <a:pt x="266435" y="2034308"/>
                    </a:lnTo>
                    <a:lnTo>
                      <a:pt x="0" y="2034308"/>
                    </a:lnTo>
                    <a:close/>
                  </a:path>
                </a:pathLst>
              </a:custGeom>
              <a:solidFill>
                <a:srgbClr val="50DEE4">
                  <a:alpha val="64706"/>
                </a:srgbClr>
              </a:solidFill>
            </p:spPr>
          </p:sp>
        </p:grpSp>
        <p:grpSp>
          <p:nvGrpSpPr>
            <p:cNvPr id="76" name="Group 76"/>
            <p:cNvGrpSpPr/>
            <p:nvPr/>
          </p:nvGrpSpPr>
          <p:grpSpPr>
            <a:xfrm rot="5400000">
              <a:off x="4574747" y="-1798477"/>
              <a:ext cx="830791" cy="6343327"/>
              <a:chOff x="0" y="0"/>
              <a:chExt cx="266435" cy="2034308"/>
            </a:xfrm>
          </p:grpSpPr>
          <p:sp>
            <p:nvSpPr>
              <p:cNvPr id="77" name="Freeform 77"/>
              <p:cNvSpPr/>
              <p:nvPr/>
            </p:nvSpPr>
            <p:spPr>
              <a:xfrm>
                <a:off x="0" y="0"/>
                <a:ext cx="266435" cy="2034308"/>
              </a:xfrm>
              <a:custGeom>
                <a:avLst/>
                <a:gdLst/>
                <a:ahLst/>
                <a:cxnLst/>
                <a:rect l="l" t="t" r="r" b="b"/>
                <a:pathLst>
                  <a:path w="266435" h="2034308">
                    <a:moveTo>
                      <a:pt x="0" y="0"/>
                    </a:moveTo>
                    <a:lnTo>
                      <a:pt x="266435" y="0"/>
                    </a:lnTo>
                    <a:lnTo>
                      <a:pt x="266435" y="2034308"/>
                    </a:lnTo>
                    <a:lnTo>
                      <a:pt x="0" y="2034308"/>
                    </a:lnTo>
                    <a:close/>
                  </a:path>
                </a:pathLst>
              </a:custGeom>
              <a:solidFill>
                <a:srgbClr val="50DEE4">
                  <a:alpha val="64706"/>
                </a:srgbClr>
              </a:solidFill>
            </p:spPr>
          </p:sp>
        </p:grpSp>
        <p:grpSp>
          <p:nvGrpSpPr>
            <p:cNvPr id="78" name="Group 78"/>
            <p:cNvGrpSpPr/>
            <p:nvPr/>
          </p:nvGrpSpPr>
          <p:grpSpPr>
            <a:xfrm rot="5400000">
              <a:off x="4574747" y="2990480"/>
              <a:ext cx="830791" cy="6343327"/>
              <a:chOff x="0" y="0"/>
              <a:chExt cx="266435" cy="2034308"/>
            </a:xfrm>
          </p:grpSpPr>
          <p:sp>
            <p:nvSpPr>
              <p:cNvPr id="79" name="Freeform 79"/>
              <p:cNvSpPr/>
              <p:nvPr/>
            </p:nvSpPr>
            <p:spPr>
              <a:xfrm>
                <a:off x="0" y="0"/>
                <a:ext cx="266435" cy="2034308"/>
              </a:xfrm>
              <a:custGeom>
                <a:avLst/>
                <a:gdLst/>
                <a:ahLst/>
                <a:cxnLst/>
                <a:rect l="l" t="t" r="r" b="b"/>
                <a:pathLst>
                  <a:path w="266435" h="2034308">
                    <a:moveTo>
                      <a:pt x="0" y="0"/>
                    </a:moveTo>
                    <a:lnTo>
                      <a:pt x="266435" y="0"/>
                    </a:lnTo>
                    <a:lnTo>
                      <a:pt x="266435" y="2034308"/>
                    </a:lnTo>
                    <a:lnTo>
                      <a:pt x="0" y="2034308"/>
                    </a:lnTo>
                    <a:close/>
                  </a:path>
                </a:pathLst>
              </a:custGeom>
              <a:solidFill>
                <a:srgbClr val="50DEE4">
                  <a:alpha val="64706"/>
                </a:srgbClr>
              </a:solidFill>
            </p:spPr>
          </p:sp>
        </p:grpSp>
        <p:grpSp>
          <p:nvGrpSpPr>
            <p:cNvPr id="80" name="Group 80"/>
            <p:cNvGrpSpPr/>
            <p:nvPr/>
          </p:nvGrpSpPr>
          <p:grpSpPr>
            <a:xfrm rot="5400000">
              <a:off x="4574747" y="-2756268"/>
              <a:ext cx="830791" cy="6343327"/>
              <a:chOff x="0" y="0"/>
              <a:chExt cx="266435" cy="2034308"/>
            </a:xfrm>
          </p:grpSpPr>
          <p:sp>
            <p:nvSpPr>
              <p:cNvPr id="81" name="Freeform 81"/>
              <p:cNvSpPr/>
              <p:nvPr/>
            </p:nvSpPr>
            <p:spPr>
              <a:xfrm>
                <a:off x="0" y="0"/>
                <a:ext cx="266435" cy="2034308"/>
              </a:xfrm>
              <a:custGeom>
                <a:avLst/>
                <a:gdLst/>
                <a:ahLst/>
                <a:cxnLst/>
                <a:rect l="l" t="t" r="r" b="b"/>
                <a:pathLst>
                  <a:path w="266435" h="2034308">
                    <a:moveTo>
                      <a:pt x="0" y="0"/>
                    </a:moveTo>
                    <a:lnTo>
                      <a:pt x="266435" y="0"/>
                    </a:lnTo>
                    <a:lnTo>
                      <a:pt x="266435" y="2034308"/>
                    </a:lnTo>
                    <a:lnTo>
                      <a:pt x="0" y="2034308"/>
                    </a:lnTo>
                    <a:close/>
                  </a:path>
                </a:pathLst>
              </a:custGeom>
              <a:solidFill>
                <a:srgbClr val="50DEE4">
                  <a:alpha val="64706"/>
                </a:srgbClr>
              </a:solidFill>
            </p:spPr>
          </p:sp>
        </p:grpSp>
        <p:sp>
          <p:nvSpPr>
            <p:cNvPr id="82" name="TextBox 82"/>
            <p:cNvSpPr txBox="1"/>
            <p:nvPr/>
          </p:nvSpPr>
          <p:spPr>
            <a:xfrm>
              <a:off x="1818479" y="127198"/>
              <a:ext cx="6343327" cy="556681"/>
            </a:xfrm>
            <a:prstGeom prst="rect">
              <a:avLst/>
            </a:prstGeom>
          </p:spPr>
          <p:txBody>
            <a:bodyPr lIns="0" tIns="0" rIns="0" bIns="0" rtlCol="0" anchor="t">
              <a:spAutoFit/>
            </a:bodyPr>
            <a:lstStyle/>
            <a:p>
              <a:pPr algn="ctr">
                <a:lnSpc>
                  <a:spcPts val="3500"/>
                </a:lnSpc>
              </a:pPr>
              <a:r>
                <a:rPr lang="en-US" sz="2500">
                  <a:solidFill>
                    <a:srgbClr val="000000"/>
                  </a:solidFill>
                  <a:latin typeface="Lato"/>
                </a:rPr>
                <a:t>Name</a:t>
              </a:r>
            </a:p>
          </p:txBody>
        </p:sp>
        <p:grpSp>
          <p:nvGrpSpPr>
            <p:cNvPr id="83" name="Group 83"/>
            <p:cNvGrpSpPr/>
            <p:nvPr/>
          </p:nvGrpSpPr>
          <p:grpSpPr>
            <a:xfrm rot="5400000">
              <a:off x="19407652" y="710388"/>
              <a:ext cx="830791" cy="3241181"/>
              <a:chOff x="0" y="0"/>
              <a:chExt cx="266435" cy="1039448"/>
            </a:xfrm>
          </p:grpSpPr>
          <p:sp>
            <p:nvSpPr>
              <p:cNvPr id="84" name="Freeform 84"/>
              <p:cNvSpPr/>
              <p:nvPr/>
            </p:nvSpPr>
            <p:spPr>
              <a:xfrm>
                <a:off x="0" y="0"/>
                <a:ext cx="266435" cy="1039448"/>
              </a:xfrm>
              <a:custGeom>
                <a:avLst/>
                <a:gdLst/>
                <a:ahLst/>
                <a:cxnLst/>
                <a:rect l="l" t="t" r="r" b="b"/>
                <a:pathLst>
                  <a:path w="266435" h="1039448">
                    <a:moveTo>
                      <a:pt x="0" y="0"/>
                    </a:moveTo>
                    <a:lnTo>
                      <a:pt x="266435" y="0"/>
                    </a:lnTo>
                    <a:lnTo>
                      <a:pt x="266435" y="1039448"/>
                    </a:lnTo>
                    <a:lnTo>
                      <a:pt x="0" y="1039448"/>
                    </a:lnTo>
                    <a:close/>
                  </a:path>
                </a:pathLst>
              </a:custGeom>
              <a:solidFill>
                <a:srgbClr val="50DEE4">
                  <a:alpha val="64706"/>
                </a:srgbClr>
              </a:solidFill>
            </p:spPr>
          </p:sp>
        </p:grpSp>
        <p:grpSp>
          <p:nvGrpSpPr>
            <p:cNvPr id="85" name="Group 85"/>
            <p:cNvGrpSpPr/>
            <p:nvPr/>
          </p:nvGrpSpPr>
          <p:grpSpPr>
            <a:xfrm rot="5400000">
              <a:off x="19407652" y="1668179"/>
              <a:ext cx="830791" cy="3241181"/>
              <a:chOff x="0" y="0"/>
              <a:chExt cx="266435" cy="1039448"/>
            </a:xfrm>
          </p:grpSpPr>
          <p:sp>
            <p:nvSpPr>
              <p:cNvPr id="86" name="Freeform 86"/>
              <p:cNvSpPr/>
              <p:nvPr/>
            </p:nvSpPr>
            <p:spPr>
              <a:xfrm>
                <a:off x="0" y="0"/>
                <a:ext cx="266435" cy="1039448"/>
              </a:xfrm>
              <a:custGeom>
                <a:avLst/>
                <a:gdLst/>
                <a:ahLst/>
                <a:cxnLst/>
                <a:rect l="l" t="t" r="r" b="b"/>
                <a:pathLst>
                  <a:path w="266435" h="1039448">
                    <a:moveTo>
                      <a:pt x="0" y="0"/>
                    </a:moveTo>
                    <a:lnTo>
                      <a:pt x="266435" y="0"/>
                    </a:lnTo>
                    <a:lnTo>
                      <a:pt x="266435" y="1039448"/>
                    </a:lnTo>
                    <a:lnTo>
                      <a:pt x="0" y="1039448"/>
                    </a:lnTo>
                    <a:close/>
                  </a:path>
                </a:pathLst>
              </a:custGeom>
              <a:solidFill>
                <a:srgbClr val="50DEE4">
                  <a:alpha val="64706"/>
                </a:srgbClr>
              </a:solidFill>
            </p:spPr>
          </p:sp>
        </p:grpSp>
        <p:grpSp>
          <p:nvGrpSpPr>
            <p:cNvPr id="87" name="Group 87"/>
            <p:cNvGrpSpPr/>
            <p:nvPr/>
          </p:nvGrpSpPr>
          <p:grpSpPr>
            <a:xfrm rot="5400000">
              <a:off x="19407652" y="2625970"/>
              <a:ext cx="830791" cy="3241181"/>
              <a:chOff x="0" y="0"/>
              <a:chExt cx="266435" cy="1039448"/>
            </a:xfrm>
          </p:grpSpPr>
          <p:sp>
            <p:nvSpPr>
              <p:cNvPr id="88" name="Freeform 88"/>
              <p:cNvSpPr/>
              <p:nvPr/>
            </p:nvSpPr>
            <p:spPr>
              <a:xfrm>
                <a:off x="0" y="0"/>
                <a:ext cx="266435" cy="1039448"/>
              </a:xfrm>
              <a:custGeom>
                <a:avLst/>
                <a:gdLst/>
                <a:ahLst/>
                <a:cxnLst/>
                <a:rect l="l" t="t" r="r" b="b"/>
                <a:pathLst>
                  <a:path w="266435" h="1039448">
                    <a:moveTo>
                      <a:pt x="0" y="0"/>
                    </a:moveTo>
                    <a:lnTo>
                      <a:pt x="266435" y="0"/>
                    </a:lnTo>
                    <a:lnTo>
                      <a:pt x="266435" y="1039448"/>
                    </a:lnTo>
                    <a:lnTo>
                      <a:pt x="0" y="1039448"/>
                    </a:lnTo>
                    <a:close/>
                  </a:path>
                </a:pathLst>
              </a:custGeom>
              <a:solidFill>
                <a:srgbClr val="50DEE4">
                  <a:alpha val="64706"/>
                </a:srgbClr>
              </a:solidFill>
            </p:spPr>
          </p:sp>
        </p:grpSp>
        <p:grpSp>
          <p:nvGrpSpPr>
            <p:cNvPr id="89" name="Group 89"/>
            <p:cNvGrpSpPr/>
            <p:nvPr/>
          </p:nvGrpSpPr>
          <p:grpSpPr>
            <a:xfrm rot="5400000">
              <a:off x="19407652" y="3583762"/>
              <a:ext cx="830791" cy="3241181"/>
              <a:chOff x="0" y="0"/>
              <a:chExt cx="266435" cy="1039448"/>
            </a:xfrm>
          </p:grpSpPr>
          <p:sp>
            <p:nvSpPr>
              <p:cNvPr id="90" name="Freeform 90"/>
              <p:cNvSpPr/>
              <p:nvPr/>
            </p:nvSpPr>
            <p:spPr>
              <a:xfrm>
                <a:off x="0" y="0"/>
                <a:ext cx="266435" cy="1039448"/>
              </a:xfrm>
              <a:custGeom>
                <a:avLst/>
                <a:gdLst/>
                <a:ahLst/>
                <a:cxnLst/>
                <a:rect l="l" t="t" r="r" b="b"/>
                <a:pathLst>
                  <a:path w="266435" h="1039448">
                    <a:moveTo>
                      <a:pt x="0" y="0"/>
                    </a:moveTo>
                    <a:lnTo>
                      <a:pt x="266435" y="0"/>
                    </a:lnTo>
                    <a:lnTo>
                      <a:pt x="266435" y="1039448"/>
                    </a:lnTo>
                    <a:lnTo>
                      <a:pt x="0" y="1039448"/>
                    </a:lnTo>
                    <a:close/>
                  </a:path>
                </a:pathLst>
              </a:custGeom>
              <a:solidFill>
                <a:srgbClr val="50DEE4">
                  <a:alpha val="64706"/>
                </a:srgbClr>
              </a:solidFill>
            </p:spPr>
          </p:sp>
        </p:grpSp>
        <p:grpSp>
          <p:nvGrpSpPr>
            <p:cNvPr id="91" name="Group 91"/>
            <p:cNvGrpSpPr/>
            <p:nvPr/>
          </p:nvGrpSpPr>
          <p:grpSpPr>
            <a:xfrm rot="5400000">
              <a:off x="19407652" y="-247404"/>
              <a:ext cx="830791" cy="3241181"/>
              <a:chOff x="0" y="0"/>
              <a:chExt cx="266435" cy="1039448"/>
            </a:xfrm>
          </p:grpSpPr>
          <p:sp>
            <p:nvSpPr>
              <p:cNvPr id="92" name="Freeform 92"/>
              <p:cNvSpPr/>
              <p:nvPr/>
            </p:nvSpPr>
            <p:spPr>
              <a:xfrm>
                <a:off x="0" y="0"/>
                <a:ext cx="266435" cy="1039448"/>
              </a:xfrm>
              <a:custGeom>
                <a:avLst/>
                <a:gdLst/>
                <a:ahLst/>
                <a:cxnLst/>
                <a:rect l="l" t="t" r="r" b="b"/>
                <a:pathLst>
                  <a:path w="266435" h="1039448">
                    <a:moveTo>
                      <a:pt x="0" y="0"/>
                    </a:moveTo>
                    <a:lnTo>
                      <a:pt x="266435" y="0"/>
                    </a:lnTo>
                    <a:lnTo>
                      <a:pt x="266435" y="1039448"/>
                    </a:lnTo>
                    <a:lnTo>
                      <a:pt x="0" y="1039448"/>
                    </a:lnTo>
                    <a:close/>
                  </a:path>
                </a:pathLst>
              </a:custGeom>
              <a:solidFill>
                <a:srgbClr val="50DEE4">
                  <a:alpha val="64706"/>
                </a:srgbClr>
              </a:solidFill>
            </p:spPr>
          </p:sp>
        </p:grpSp>
        <p:grpSp>
          <p:nvGrpSpPr>
            <p:cNvPr id="93" name="Group 93"/>
            <p:cNvGrpSpPr/>
            <p:nvPr/>
          </p:nvGrpSpPr>
          <p:grpSpPr>
            <a:xfrm rot="5400000">
              <a:off x="19407652" y="4541553"/>
              <a:ext cx="830791" cy="3241181"/>
              <a:chOff x="0" y="0"/>
              <a:chExt cx="266435" cy="1039448"/>
            </a:xfrm>
          </p:grpSpPr>
          <p:sp>
            <p:nvSpPr>
              <p:cNvPr id="94" name="Freeform 94"/>
              <p:cNvSpPr/>
              <p:nvPr/>
            </p:nvSpPr>
            <p:spPr>
              <a:xfrm>
                <a:off x="0" y="0"/>
                <a:ext cx="266435" cy="1039448"/>
              </a:xfrm>
              <a:custGeom>
                <a:avLst/>
                <a:gdLst/>
                <a:ahLst/>
                <a:cxnLst/>
                <a:rect l="l" t="t" r="r" b="b"/>
                <a:pathLst>
                  <a:path w="266435" h="1039448">
                    <a:moveTo>
                      <a:pt x="0" y="0"/>
                    </a:moveTo>
                    <a:lnTo>
                      <a:pt x="266435" y="0"/>
                    </a:lnTo>
                    <a:lnTo>
                      <a:pt x="266435" y="1039448"/>
                    </a:lnTo>
                    <a:lnTo>
                      <a:pt x="0" y="1039448"/>
                    </a:lnTo>
                    <a:close/>
                  </a:path>
                </a:pathLst>
              </a:custGeom>
              <a:solidFill>
                <a:srgbClr val="50DEE4">
                  <a:alpha val="64706"/>
                </a:srgbClr>
              </a:solidFill>
            </p:spPr>
          </p:sp>
        </p:grpSp>
        <p:grpSp>
          <p:nvGrpSpPr>
            <p:cNvPr id="95" name="Group 95"/>
            <p:cNvGrpSpPr/>
            <p:nvPr/>
          </p:nvGrpSpPr>
          <p:grpSpPr>
            <a:xfrm rot="5400000">
              <a:off x="19407652" y="-1205195"/>
              <a:ext cx="830791" cy="3241181"/>
              <a:chOff x="0" y="0"/>
              <a:chExt cx="266435" cy="1039448"/>
            </a:xfrm>
          </p:grpSpPr>
          <p:sp>
            <p:nvSpPr>
              <p:cNvPr id="96" name="Freeform 96"/>
              <p:cNvSpPr/>
              <p:nvPr/>
            </p:nvSpPr>
            <p:spPr>
              <a:xfrm>
                <a:off x="0" y="0"/>
                <a:ext cx="266435" cy="1039448"/>
              </a:xfrm>
              <a:custGeom>
                <a:avLst/>
                <a:gdLst/>
                <a:ahLst/>
                <a:cxnLst/>
                <a:rect l="l" t="t" r="r" b="b"/>
                <a:pathLst>
                  <a:path w="266435" h="1039448">
                    <a:moveTo>
                      <a:pt x="0" y="0"/>
                    </a:moveTo>
                    <a:lnTo>
                      <a:pt x="266435" y="0"/>
                    </a:lnTo>
                    <a:lnTo>
                      <a:pt x="266435" y="1039448"/>
                    </a:lnTo>
                    <a:lnTo>
                      <a:pt x="0" y="1039448"/>
                    </a:lnTo>
                    <a:close/>
                  </a:path>
                </a:pathLst>
              </a:custGeom>
              <a:solidFill>
                <a:srgbClr val="50DEE4">
                  <a:alpha val="64706"/>
                </a:srgbClr>
              </a:solidFill>
            </p:spPr>
          </p:sp>
        </p:grpSp>
        <p:sp>
          <p:nvSpPr>
            <p:cNvPr id="97" name="TextBox 97"/>
            <p:cNvSpPr txBox="1"/>
            <p:nvPr/>
          </p:nvSpPr>
          <p:spPr>
            <a:xfrm>
              <a:off x="18202457" y="127198"/>
              <a:ext cx="3241181" cy="556681"/>
            </a:xfrm>
            <a:prstGeom prst="rect">
              <a:avLst/>
            </a:prstGeom>
          </p:spPr>
          <p:txBody>
            <a:bodyPr lIns="0" tIns="0" rIns="0" bIns="0" rtlCol="0" anchor="t">
              <a:spAutoFit/>
            </a:bodyPr>
            <a:lstStyle/>
            <a:p>
              <a:pPr algn="ctr">
                <a:lnSpc>
                  <a:spcPts val="3500"/>
                </a:lnSpc>
              </a:pPr>
              <a:r>
                <a:rPr lang="en-US" sz="2500">
                  <a:solidFill>
                    <a:srgbClr val="000000"/>
                  </a:solidFill>
                  <a:latin typeface="Lato"/>
                </a:rPr>
                <a:t>Role</a:t>
              </a:r>
            </a:p>
          </p:txBody>
        </p:sp>
        <p:sp>
          <p:nvSpPr>
            <p:cNvPr id="98" name="TextBox 98"/>
            <p:cNvSpPr txBox="1"/>
            <p:nvPr/>
          </p:nvSpPr>
          <p:spPr>
            <a:xfrm>
              <a:off x="561419" y="1068724"/>
              <a:ext cx="1130059" cy="556681"/>
            </a:xfrm>
            <a:prstGeom prst="rect">
              <a:avLst/>
            </a:prstGeom>
          </p:spPr>
          <p:txBody>
            <a:bodyPr lIns="0" tIns="0" rIns="0" bIns="0" rtlCol="0" anchor="t">
              <a:spAutoFit/>
            </a:bodyPr>
            <a:lstStyle/>
            <a:p>
              <a:pPr algn="ctr">
                <a:lnSpc>
                  <a:spcPts val="3500"/>
                </a:lnSpc>
              </a:pPr>
              <a:r>
                <a:rPr lang="en-US" sz="2500">
                  <a:solidFill>
                    <a:srgbClr val="000000"/>
                  </a:solidFill>
                  <a:latin typeface="Lato"/>
                </a:rPr>
                <a:t>1</a:t>
              </a:r>
            </a:p>
          </p:txBody>
        </p:sp>
        <p:sp>
          <p:nvSpPr>
            <p:cNvPr id="99" name="TextBox 99"/>
            <p:cNvSpPr txBox="1"/>
            <p:nvPr/>
          </p:nvSpPr>
          <p:spPr>
            <a:xfrm>
              <a:off x="561419" y="2044628"/>
              <a:ext cx="1130059" cy="556681"/>
            </a:xfrm>
            <a:prstGeom prst="rect">
              <a:avLst/>
            </a:prstGeom>
          </p:spPr>
          <p:txBody>
            <a:bodyPr lIns="0" tIns="0" rIns="0" bIns="0" rtlCol="0" anchor="t">
              <a:spAutoFit/>
            </a:bodyPr>
            <a:lstStyle/>
            <a:p>
              <a:pPr algn="ctr">
                <a:lnSpc>
                  <a:spcPts val="3500"/>
                </a:lnSpc>
              </a:pPr>
              <a:r>
                <a:rPr lang="en-US" sz="2500">
                  <a:solidFill>
                    <a:srgbClr val="000000"/>
                  </a:solidFill>
                  <a:latin typeface="Lato"/>
                </a:rPr>
                <a:t>2</a:t>
              </a:r>
            </a:p>
          </p:txBody>
        </p:sp>
        <p:sp>
          <p:nvSpPr>
            <p:cNvPr id="100" name="TextBox 100"/>
            <p:cNvSpPr txBox="1"/>
            <p:nvPr/>
          </p:nvSpPr>
          <p:spPr>
            <a:xfrm>
              <a:off x="561419" y="3025378"/>
              <a:ext cx="1130059" cy="556681"/>
            </a:xfrm>
            <a:prstGeom prst="rect">
              <a:avLst/>
            </a:prstGeom>
          </p:spPr>
          <p:txBody>
            <a:bodyPr lIns="0" tIns="0" rIns="0" bIns="0" rtlCol="0" anchor="t">
              <a:spAutoFit/>
            </a:bodyPr>
            <a:lstStyle/>
            <a:p>
              <a:pPr algn="ctr">
                <a:lnSpc>
                  <a:spcPts val="3500"/>
                </a:lnSpc>
              </a:pPr>
              <a:r>
                <a:rPr lang="en-US" sz="2500">
                  <a:solidFill>
                    <a:srgbClr val="000000"/>
                  </a:solidFill>
                  <a:latin typeface="Lato"/>
                </a:rPr>
                <a:t>3</a:t>
              </a:r>
            </a:p>
          </p:txBody>
        </p:sp>
        <p:sp>
          <p:nvSpPr>
            <p:cNvPr id="101" name="TextBox 101"/>
            <p:cNvSpPr txBox="1"/>
            <p:nvPr/>
          </p:nvSpPr>
          <p:spPr>
            <a:xfrm>
              <a:off x="561419" y="3969703"/>
              <a:ext cx="1130059" cy="556681"/>
            </a:xfrm>
            <a:prstGeom prst="rect">
              <a:avLst/>
            </a:prstGeom>
          </p:spPr>
          <p:txBody>
            <a:bodyPr lIns="0" tIns="0" rIns="0" bIns="0" rtlCol="0" anchor="t">
              <a:spAutoFit/>
            </a:bodyPr>
            <a:lstStyle/>
            <a:p>
              <a:pPr algn="ctr">
                <a:lnSpc>
                  <a:spcPts val="3500"/>
                </a:lnSpc>
              </a:pPr>
              <a:r>
                <a:rPr lang="en-US" sz="2500">
                  <a:solidFill>
                    <a:srgbClr val="000000"/>
                  </a:solidFill>
                  <a:latin typeface="Lato"/>
                </a:rPr>
                <a:t>4</a:t>
              </a:r>
            </a:p>
          </p:txBody>
        </p:sp>
        <p:sp>
          <p:nvSpPr>
            <p:cNvPr id="102" name="TextBox 102"/>
            <p:cNvSpPr txBox="1"/>
            <p:nvPr/>
          </p:nvSpPr>
          <p:spPr>
            <a:xfrm>
              <a:off x="561419" y="4919540"/>
              <a:ext cx="1130059" cy="556681"/>
            </a:xfrm>
            <a:prstGeom prst="rect">
              <a:avLst/>
            </a:prstGeom>
          </p:spPr>
          <p:txBody>
            <a:bodyPr lIns="0" tIns="0" rIns="0" bIns="0" rtlCol="0" anchor="t">
              <a:spAutoFit/>
            </a:bodyPr>
            <a:lstStyle/>
            <a:p>
              <a:pPr algn="ctr">
                <a:lnSpc>
                  <a:spcPts val="3500"/>
                </a:lnSpc>
              </a:pPr>
              <a:r>
                <a:rPr lang="en-US" sz="2500">
                  <a:solidFill>
                    <a:srgbClr val="000000"/>
                  </a:solidFill>
                  <a:latin typeface="Lato"/>
                </a:rPr>
                <a:t>5</a:t>
              </a:r>
            </a:p>
          </p:txBody>
        </p:sp>
        <p:sp>
          <p:nvSpPr>
            <p:cNvPr id="103" name="TextBox 103"/>
            <p:cNvSpPr txBox="1"/>
            <p:nvPr/>
          </p:nvSpPr>
          <p:spPr>
            <a:xfrm>
              <a:off x="561419" y="5843058"/>
              <a:ext cx="1130059" cy="556681"/>
            </a:xfrm>
            <a:prstGeom prst="rect">
              <a:avLst/>
            </a:prstGeom>
          </p:spPr>
          <p:txBody>
            <a:bodyPr lIns="0" tIns="0" rIns="0" bIns="0" rtlCol="0" anchor="t">
              <a:spAutoFit/>
            </a:bodyPr>
            <a:lstStyle/>
            <a:p>
              <a:pPr algn="ctr">
                <a:lnSpc>
                  <a:spcPts val="3500"/>
                </a:lnSpc>
              </a:pPr>
              <a:r>
                <a:rPr lang="en-US" sz="2500" dirty="0">
                  <a:solidFill>
                    <a:srgbClr val="000000"/>
                  </a:solidFill>
                  <a:latin typeface="Lato"/>
                </a:rPr>
                <a:t>6</a:t>
              </a:r>
            </a:p>
          </p:txBody>
        </p:sp>
        <p:sp>
          <p:nvSpPr>
            <p:cNvPr id="104" name="TextBox 104"/>
            <p:cNvSpPr txBox="1"/>
            <p:nvPr/>
          </p:nvSpPr>
          <p:spPr>
            <a:xfrm>
              <a:off x="18202457" y="1068724"/>
              <a:ext cx="3241181" cy="556681"/>
            </a:xfrm>
            <a:prstGeom prst="rect">
              <a:avLst/>
            </a:prstGeom>
          </p:spPr>
          <p:txBody>
            <a:bodyPr lIns="0" tIns="0" rIns="0" bIns="0" rtlCol="0" anchor="t">
              <a:spAutoFit/>
            </a:bodyPr>
            <a:lstStyle/>
            <a:p>
              <a:pPr algn="ctr">
                <a:lnSpc>
                  <a:spcPts val="3500"/>
                </a:lnSpc>
              </a:pPr>
              <a:r>
                <a:rPr lang="en-US" sz="2500">
                  <a:solidFill>
                    <a:srgbClr val="000000"/>
                  </a:solidFill>
                  <a:latin typeface="Lato"/>
                </a:rPr>
                <a:t>Faculty</a:t>
              </a:r>
            </a:p>
          </p:txBody>
        </p:sp>
        <p:sp>
          <p:nvSpPr>
            <p:cNvPr id="105" name="TextBox 105"/>
            <p:cNvSpPr txBox="1"/>
            <p:nvPr/>
          </p:nvSpPr>
          <p:spPr>
            <a:xfrm>
              <a:off x="18202457" y="2044628"/>
              <a:ext cx="3241181" cy="556681"/>
            </a:xfrm>
            <a:prstGeom prst="rect">
              <a:avLst/>
            </a:prstGeom>
          </p:spPr>
          <p:txBody>
            <a:bodyPr lIns="0" tIns="0" rIns="0" bIns="0" rtlCol="0" anchor="t">
              <a:spAutoFit/>
            </a:bodyPr>
            <a:lstStyle/>
            <a:p>
              <a:pPr algn="ctr">
                <a:lnSpc>
                  <a:spcPts val="3500"/>
                </a:lnSpc>
              </a:pPr>
              <a:r>
                <a:rPr lang="en-US" sz="2500">
                  <a:solidFill>
                    <a:srgbClr val="000000"/>
                  </a:solidFill>
                  <a:latin typeface="Lato"/>
                </a:rPr>
                <a:t>Student</a:t>
              </a:r>
            </a:p>
          </p:txBody>
        </p:sp>
        <p:sp>
          <p:nvSpPr>
            <p:cNvPr id="106" name="TextBox 106"/>
            <p:cNvSpPr txBox="1"/>
            <p:nvPr/>
          </p:nvSpPr>
          <p:spPr>
            <a:xfrm>
              <a:off x="18202457" y="2981854"/>
              <a:ext cx="3241181" cy="556681"/>
            </a:xfrm>
            <a:prstGeom prst="rect">
              <a:avLst/>
            </a:prstGeom>
          </p:spPr>
          <p:txBody>
            <a:bodyPr lIns="0" tIns="0" rIns="0" bIns="0" rtlCol="0" anchor="t">
              <a:spAutoFit/>
            </a:bodyPr>
            <a:lstStyle/>
            <a:p>
              <a:pPr algn="ctr">
                <a:lnSpc>
                  <a:spcPts val="3500"/>
                </a:lnSpc>
              </a:pPr>
              <a:r>
                <a:rPr lang="en-US" sz="2500">
                  <a:solidFill>
                    <a:srgbClr val="000000"/>
                  </a:solidFill>
                  <a:latin typeface="Lato"/>
                </a:rPr>
                <a:t>Student</a:t>
              </a:r>
            </a:p>
          </p:txBody>
        </p:sp>
        <p:sp>
          <p:nvSpPr>
            <p:cNvPr id="107" name="TextBox 107"/>
            <p:cNvSpPr txBox="1"/>
            <p:nvPr/>
          </p:nvSpPr>
          <p:spPr>
            <a:xfrm>
              <a:off x="18202457" y="3969703"/>
              <a:ext cx="3241181" cy="556681"/>
            </a:xfrm>
            <a:prstGeom prst="rect">
              <a:avLst/>
            </a:prstGeom>
          </p:spPr>
          <p:txBody>
            <a:bodyPr lIns="0" tIns="0" rIns="0" bIns="0" rtlCol="0" anchor="t">
              <a:spAutoFit/>
            </a:bodyPr>
            <a:lstStyle/>
            <a:p>
              <a:pPr algn="ctr">
                <a:lnSpc>
                  <a:spcPts val="3500"/>
                </a:lnSpc>
              </a:pPr>
              <a:r>
                <a:rPr lang="en-US" sz="2500">
                  <a:solidFill>
                    <a:srgbClr val="000000"/>
                  </a:solidFill>
                  <a:latin typeface="Lato"/>
                </a:rPr>
                <a:t>Student</a:t>
              </a:r>
            </a:p>
          </p:txBody>
        </p:sp>
        <p:sp>
          <p:nvSpPr>
            <p:cNvPr id="108" name="TextBox 108"/>
            <p:cNvSpPr txBox="1"/>
            <p:nvPr/>
          </p:nvSpPr>
          <p:spPr>
            <a:xfrm>
              <a:off x="18202457" y="4919540"/>
              <a:ext cx="3241181" cy="556681"/>
            </a:xfrm>
            <a:prstGeom prst="rect">
              <a:avLst/>
            </a:prstGeom>
          </p:spPr>
          <p:txBody>
            <a:bodyPr lIns="0" tIns="0" rIns="0" bIns="0" rtlCol="0" anchor="t">
              <a:spAutoFit/>
            </a:bodyPr>
            <a:lstStyle/>
            <a:p>
              <a:pPr algn="ctr">
                <a:lnSpc>
                  <a:spcPts val="3500"/>
                </a:lnSpc>
              </a:pPr>
              <a:r>
                <a:rPr lang="en-US" sz="2500">
                  <a:solidFill>
                    <a:srgbClr val="000000"/>
                  </a:solidFill>
                  <a:latin typeface="Lato"/>
                </a:rPr>
                <a:t>Student</a:t>
              </a:r>
            </a:p>
          </p:txBody>
        </p:sp>
        <p:sp>
          <p:nvSpPr>
            <p:cNvPr id="109" name="TextBox 109"/>
            <p:cNvSpPr txBox="1"/>
            <p:nvPr/>
          </p:nvSpPr>
          <p:spPr>
            <a:xfrm>
              <a:off x="18202457" y="5843058"/>
              <a:ext cx="3241181" cy="556681"/>
            </a:xfrm>
            <a:prstGeom prst="rect">
              <a:avLst/>
            </a:prstGeom>
          </p:spPr>
          <p:txBody>
            <a:bodyPr lIns="0" tIns="0" rIns="0" bIns="0" rtlCol="0" anchor="t">
              <a:spAutoFit/>
            </a:bodyPr>
            <a:lstStyle/>
            <a:p>
              <a:pPr algn="ctr">
                <a:lnSpc>
                  <a:spcPts val="3500"/>
                </a:lnSpc>
              </a:pPr>
              <a:r>
                <a:rPr lang="en-US" sz="2500" dirty="0">
                  <a:solidFill>
                    <a:srgbClr val="000000"/>
                  </a:solidFill>
                  <a:latin typeface="Lato"/>
                </a:rPr>
                <a:t>Student</a:t>
              </a:r>
            </a:p>
          </p:txBody>
        </p:sp>
      </p:grpSp>
      <p:sp>
        <p:nvSpPr>
          <p:cNvPr id="110" name="TextBox 109"/>
          <p:cNvSpPr txBox="1"/>
          <p:nvPr/>
        </p:nvSpPr>
        <p:spPr>
          <a:xfrm>
            <a:off x="2514600" y="3543300"/>
            <a:ext cx="4495800" cy="584775"/>
          </a:xfrm>
          <a:prstGeom prst="rect">
            <a:avLst/>
          </a:prstGeom>
          <a:noFill/>
        </p:spPr>
        <p:txBody>
          <a:bodyPr wrap="square" rtlCol="0">
            <a:spAutoFit/>
          </a:bodyPr>
          <a:lstStyle/>
          <a:p>
            <a:r>
              <a:rPr lang="en-US" sz="3200" dirty="0"/>
              <a:t>Dr  Anil  </a:t>
            </a:r>
            <a:r>
              <a:rPr lang="en-US" sz="3200" dirty="0" err="1"/>
              <a:t>Hiwale</a:t>
            </a:r>
            <a:endParaRPr lang="en-US" sz="3200" dirty="0"/>
          </a:p>
        </p:txBody>
      </p:sp>
      <p:sp>
        <p:nvSpPr>
          <p:cNvPr id="111" name="TextBox 110"/>
          <p:cNvSpPr txBox="1"/>
          <p:nvPr/>
        </p:nvSpPr>
        <p:spPr>
          <a:xfrm>
            <a:off x="10363200" y="3467100"/>
            <a:ext cx="3657600" cy="461665"/>
          </a:xfrm>
          <a:prstGeom prst="rect">
            <a:avLst/>
          </a:prstGeom>
          <a:noFill/>
        </p:spPr>
        <p:txBody>
          <a:bodyPr wrap="square" rtlCol="0">
            <a:spAutoFit/>
          </a:bodyPr>
          <a:lstStyle/>
          <a:p>
            <a:r>
              <a:rPr lang="en-US" sz="2400" dirty="0"/>
              <a:t>anil.hiwale@mitwpu.edu.in</a:t>
            </a:r>
          </a:p>
        </p:txBody>
      </p:sp>
      <p:sp>
        <p:nvSpPr>
          <p:cNvPr id="112" name="TextBox 111"/>
          <p:cNvSpPr txBox="1"/>
          <p:nvPr/>
        </p:nvSpPr>
        <p:spPr>
          <a:xfrm>
            <a:off x="7239000" y="3467100"/>
            <a:ext cx="2438400" cy="523220"/>
          </a:xfrm>
          <a:prstGeom prst="rect">
            <a:avLst/>
          </a:prstGeom>
          <a:noFill/>
        </p:spPr>
        <p:txBody>
          <a:bodyPr wrap="square" rtlCol="0">
            <a:spAutoFit/>
          </a:bodyPr>
          <a:lstStyle/>
          <a:p>
            <a:r>
              <a:rPr lang="en-US" sz="2800" dirty="0"/>
              <a:t>  7350885289</a:t>
            </a:r>
          </a:p>
        </p:txBody>
      </p:sp>
      <p:sp>
        <p:nvSpPr>
          <p:cNvPr id="113" name="TextBox 112"/>
          <p:cNvSpPr txBox="1"/>
          <p:nvPr/>
        </p:nvSpPr>
        <p:spPr>
          <a:xfrm>
            <a:off x="2362200" y="4229100"/>
            <a:ext cx="4495800" cy="584775"/>
          </a:xfrm>
          <a:prstGeom prst="rect">
            <a:avLst/>
          </a:prstGeom>
          <a:noFill/>
        </p:spPr>
        <p:txBody>
          <a:bodyPr wrap="square" rtlCol="0">
            <a:spAutoFit/>
          </a:bodyPr>
          <a:lstStyle/>
          <a:p>
            <a:r>
              <a:rPr lang="en-US" sz="3200" dirty="0" err="1"/>
              <a:t>Shainesh</a:t>
            </a:r>
            <a:r>
              <a:rPr lang="en-US" sz="3200" dirty="0"/>
              <a:t>  </a:t>
            </a:r>
            <a:r>
              <a:rPr lang="en-US" sz="3200" dirty="0" err="1"/>
              <a:t>Nikam</a:t>
            </a:r>
            <a:endParaRPr lang="en-US" sz="3200" dirty="0"/>
          </a:p>
        </p:txBody>
      </p:sp>
      <p:sp>
        <p:nvSpPr>
          <p:cNvPr id="114" name="TextBox 113"/>
          <p:cNvSpPr txBox="1"/>
          <p:nvPr/>
        </p:nvSpPr>
        <p:spPr>
          <a:xfrm>
            <a:off x="7239000" y="4152900"/>
            <a:ext cx="2438400" cy="523220"/>
          </a:xfrm>
          <a:prstGeom prst="rect">
            <a:avLst/>
          </a:prstGeom>
          <a:noFill/>
        </p:spPr>
        <p:txBody>
          <a:bodyPr wrap="square" rtlCol="0">
            <a:spAutoFit/>
          </a:bodyPr>
          <a:lstStyle/>
          <a:p>
            <a:r>
              <a:rPr lang="en-US" sz="2800" dirty="0"/>
              <a:t>  8308516101</a:t>
            </a:r>
          </a:p>
        </p:txBody>
      </p:sp>
      <p:sp>
        <p:nvSpPr>
          <p:cNvPr id="115" name="TextBox 114"/>
          <p:cNvSpPr txBox="1"/>
          <p:nvPr/>
        </p:nvSpPr>
        <p:spPr>
          <a:xfrm>
            <a:off x="10363200" y="4152900"/>
            <a:ext cx="3810000" cy="461665"/>
          </a:xfrm>
          <a:prstGeom prst="rect">
            <a:avLst/>
          </a:prstGeom>
          <a:noFill/>
        </p:spPr>
        <p:txBody>
          <a:bodyPr wrap="square" rtlCol="0">
            <a:spAutoFit/>
          </a:bodyPr>
          <a:lstStyle/>
          <a:p>
            <a:r>
              <a:rPr lang="en-US" sz="2400" dirty="0"/>
              <a:t>yash.nikam2000@gmail.com</a:t>
            </a:r>
          </a:p>
        </p:txBody>
      </p:sp>
      <p:sp>
        <p:nvSpPr>
          <p:cNvPr id="116" name="TextBox 115"/>
          <p:cNvSpPr txBox="1"/>
          <p:nvPr/>
        </p:nvSpPr>
        <p:spPr>
          <a:xfrm>
            <a:off x="2362200" y="4838700"/>
            <a:ext cx="4495800" cy="584775"/>
          </a:xfrm>
          <a:prstGeom prst="rect">
            <a:avLst/>
          </a:prstGeom>
          <a:noFill/>
        </p:spPr>
        <p:txBody>
          <a:bodyPr wrap="square" rtlCol="0">
            <a:spAutoFit/>
          </a:bodyPr>
          <a:lstStyle/>
          <a:p>
            <a:r>
              <a:rPr lang="en-US" sz="3200" dirty="0" err="1"/>
              <a:t>Shweta</a:t>
            </a:r>
            <a:r>
              <a:rPr lang="en-US" sz="3200" dirty="0"/>
              <a:t>  </a:t>
            </a:r>
            <a:r>
              <a:rPr lang="en-US" sz="3200" dirty="0" err="1"/>
              <a:t>Sawant</a:t>
            </a:r>
            <a:endParaRPr lang="en-US" sz="3200" dirty="0"/>
          </a:p>
        </p:txBody>
      </p:sp>
      <p:sp>
        <p:nvSpPr>
          <p:cNvPr id="117" name="TextBox 116"/>
          <p:cNvSpPr txBox="1"/>
          <p:nvPr/>
        </p:nvSpPr>
        <p:spPr>
          <a:xfrm>
            <a:off x="7239000" y="4838700"/>
            <a:ext cx="2438400" cy="523220"/>
          </a:xfrm>
          <a:prstGeom prst="rect">
            <a:avLst/>
          </a:prstGeom>
          <a:noFill/>
        </p:spPr>
        <p:txBody>
          <a:bodyPr wrap="square" rtlCol="0">
            <a:spAutoFit/>
          </a:bodyPr>
          <a:lstStyle/>
          <a:p>
            <a:r>
              <a:rPr lang="en-US" sz="2800" dirty="0"/>
              <a:t>  9373243606</a:t>
            </a:r>
          </a:p>
        </p:txBody>
      </p:sp>
      <p:sp>
        <p:nvSpPr>
          <p:cNvPr id="118" name="TextBox 117"/>
          <p:cNvSpPr txBox="1"/>
          <p:nvPr/>
        </p:nvSpPr>
        <p:spPr>
          <a:xfrm>
            <a:off x="9982200" y="4914900"/>
            <a:ext cx="4419600" cy="461665"/>
          </a:xfrm>
          <a:prstGeom prst="rect">
            <a:avLst/>
          </a:prstGeom>
          <a:noFill/>
        </p:spPr>
        <p:txBody>
          <a:bodyPr wrap="square" rtlCol="0">
            <a:spAutoFit/>
          </a:bodyPr>
          <a:lstStyle/>
          <a:p>
            <a:r>
              <a:rPr lang="en-US" sz="2400" dirty="0"/>
              <a:t>shweta.sawant6565@gmail.com</a:t>
            </a:r>
          </a:p>
        </p:txBody>
      </p:sp>
      <p:sp>
        <p:nvSpPr>
          <p:cNvPr id="119" name="TextBox 118"/>
          <p:cNvSpPr txBox="1"/>
          <p:nvPr/>
        </p:nvSpPr>
        <p:spPr>
          <a:xfrm>
            <a:off x="2590800" y="7048500"/>
            <a:ext cx="4495800" cy="584775"/>
          </a:xfrm>
          <a:prstGeom prst="rect">
            <a:avLst/>
          </a:prstGeom>
          <a:noFill/>
        </p:spPr>
        <p:txBody>
          <a:bodyPr wrap="square" rtlCol="0">
            <a:spAutoFit/>
          </a:bodyPr>
          <a:lstStyle/>
          <a:p>
            <a:r>
              <a:rPr lang="en-US" sz="3200" dirty="0" err="1"/>
              <a:t>Rutuja</a:t>
            </a:r>
            <a:r>
              <a:rPr lang="en-US" sz="3200" dirty="0"/>
              <a:t> Mali</a:t>
            </a:r>
          </a:p>
        </p:txBody>
      </p:sp>
      <p:sp>
        <p:nvSpPr>
          <p:cNvPr id="120" name="Freeform 34"/>
          <p:cNvSpPr/>
          <p:nvPr/>
        </p:nvSpPr>
        <p:spPr>
          <a:xfrm rot="5400000">
            <a:off x="1481118" y="7611289"/>
            <a:ext cx="623093" cy="842129"/>
          </a:xfrm>
          <a:custGeom>
            <a:avLst/>
            <a:gdLst/>
            <a:ahLst/>
            <a:cxnLst/>
            <a:rect l="l" t="t" r="r" b="b"/>
            <a:pathLst>
              <a:path w="266435" h="360095">
                <a:moveTo>
                  <a:pt x="0" y="0"/>
                </a:moveTo>
                <a:lnTo>
                  <a:pt x="266435" y="0"/>
                </a:lnTo>
                <a:lnTo>
                  <a:pt x="266435" y="360095"/>
                </a:lnTo>
                <a:lnTo>
                  <a:pt x="0" y="360095"/>
                </a:lnTo>
                <a:close/>
              </a:path>
            </a:pathLst>
          </a:custGeom>
          <a:solidFill>
            <a:srgbClr val="50DEE4">
              <a:alpha val="64706"/>
            </a:srgbClr>
          </a:solidFill>
        </p:spPr>
      </p:sp>
      <p:sp>
        <p:nvSpPr>
          <p:cNvPr id="121" name="Freeform 79"/>
          <p:cNvSpPr/>
          <p:nvPr/>
        </p:nvSpPr>
        <p:spPr>
          <a:xfrm rot="5400000">
            <a:off x="4353201" y="5667099"/>
            <a:ext cx="623093" cy="4757495"/>
          </a:xfrm>
          <a:custGeom>
            <a:avLst/>
            <a:gdLst/>
            <a:ahLst/>
            <a:cxnLst/>
            <a:rect l="l" t="t" r="r" b="b"/>
            <a:pathLst>
              <a:path w="266435" h="2034308">
                <a:moveTo>
                  <a:pt x="0" y="0"/>
                </a:moveTo>
                <a:lnTo>
                  <a:pt x="266435" y="0"/>
                </a:lnTo>
                <a:lnTo>
                  <a:pt x="266435" y="2034308"/>
                </a:lnTo>
                <a:lnTo>
                  <a:pt x="0" y="2034308"/>
                </a:lnTo>
                <a:close/>
              </a:path>
            </a:pathLst>
          </a:custGeom>
          <a:solidFill>
            <a:srgbClr val="50DEE4">
              <a:alpha val="64706"/>
            </a:srgbClr>
          </a:solidFill>
        </p:spPr>
      </p:sp>
      <p:sp>
        <p:nvSpPr>
          <p:cNvPr id="122" name="Freeform 48"/>
          <p:cNvSpPr/>
          <p:nvPr/>
        </p:nvSpPr>
        <p:spPr>
          <a:xfrm rot="5400000">
            <a:off x="8086893" y="6734007"/>
            <a:ext cx="623093" cy="2623679"/>
          </a:xfrm>
          <a:custGeom>
            <a:avLst/>
            <a:gdLst/>
            <a:ahLst/>
            <a:cxnLst/>
            <a:rect l="l" t="t" r="r" b="b"/>
            <a:pathLst>
              <a:path w="266435" h="1121887">
                <a:moveTo>
                  <a:pt x="0" y="0"/>
                </a:moveTo>
                <a:lnTo>
                  <a:pt x="266435" y="0"/>
                </a:lnTo>
                <a:lnTo>
                  <a:pt x="266435" y="1121887"/>
                </a:lnTo>
                <a:lnTo>
                  <a:pt x="0" y="1121887"/>
                </a:lnTo>
                <a:close/>
              </a:path>
            </a:pathLst>
          </a:custGeom>
          <a:solidFill>
            <a:srgbClr val="50DEE4">
              <a:alpha val="64706"/>
            </a:srgbClr>
          </a:solidFill>
        </p:spPr>
      </p:sp>
      <p:sp>
        <p:nvSpPr>
          <p:cNvPr id="123" name="Freeform 63"/>
          <p:cNvSpPr/>
          <p:nvPr/>
        </p:nvSpPr>
        <p:spPr>
          <a:xfrm rot="5400000">
            <a:off x="11832546" y="5731554"/>
            <a:ext cx="623093" cy="4628585"/>
          </a:xfrm>
          <a:custGeom>
            <a:avLst/>
            <a:gdLst/>
            <a:ahLst/>
            <a:cxnLst/>
            <a:rect l="l" t="t" r="r" b="b"/>
            <a:pathLst>
              <a:path w="266435" h="1979186">
                <a:moveTo>
                  <a:pt x="0" y="0"/>
                </a:moveTo>
                <a:lnTo>
                  <a:pt x="266435" y="0"/>
                </a:lnTo>
                <a:lnTo>
                  <a:pt x="266435" y="1979186"/>
                </a:lnTo>
                <a:lnTo>
                  <a:pt x="0" y="1979186"/>
                </a:lnTo>
                <a:close/>
              </a:path>
            </a:pathLst>
          </a:custGeom>
          <a:solidFill>
            <a:srgbClr val="50DEE4">
              <a:alpha val="64706"/>
            </a:srgbClr>
          </a:solidFill>
        </p:spPr>
      </p:sp>
      <p:sp>
        <p:nvSpPr>
          <p:cNvPr id="124" name="Freeform 94"/>
          <p:cNvSpPr/>
          <p:nvPr/>
        </p:nvSpPr>
        <p:spPr>
          <a:xfrm rot="5400000">
            <a:off x="15458097" y="6816910"/>
            <a:ext cx="623093" cy="2430886"/>
          </a:xfrm>
          <a:custGeom>
            <a:avLst/>
            <a:gdLst/>
            <a:ahLst/>
            <a:cxnLst/>
            <a:rect l="l" t="t" r="r" b="b"/>
            <a:pathLst>
              <a:path w="266435" h="1039448">
                <a:moveTo>
                  <a:pt x="0" y="0"/>
                </a:moveTo>
                <a:lnTo>
                  <a:pt x="266435" y="0"/>
                </a:lnTo>
                <a:lnTo>
                  <a:pt x="266435" y="1039448"/>
                </a:lnTo>
                <a:lnTo>
                  <a:pt x="0" y="1039448"/>
                </a:lnTo>
                <a:close/>
              </a:path>
            </a:pathLst>
          </a:custGeom>
          <a:solidFill>
            <a:srgbClr val="50DEE4">
              <a:alpha val="64706"/>
            </a:srgbClr>
          </a:solidFill>
        </p:spPr>
      </p:sp>
      <p:sp>
        <p:nvSpPr>
          <p:cNvPr id="125" name="TextBox 124"/>
          <p:cNvSpPr txBox="1"/>
          <p:nvPr/>
        </p:nvSpPr>
        <p:spPr>
          <a:xfrm>
            <a:off x="7239000" y="5600700"/>
            <a:ext cx="2438400" cy="523220"/>
          </a:xfrm>
          <a:prstGeom prst="rect">
            <a:avLst/>
          </a:prstGeom>
          <a:noFill/>
        </p:spPr>
        <p:txBody>
          <a:bodyPr wrap="square" rtlCol="0">
            <a:spAutoFit/>
          </a:bodyPr>
          <a:lstStyle/>
          <a:p>
            <a:r>
              <a:rPr lang="en-US" sz="2800" dirty="0"/>
              <a:t>  8390854825</a:t>
            </a:r>
          </a:p>
        </p:txBody>
      </p:sp>
      <p:sp>
        <p:nvSpPr>
          <p:cNvPr id="126" name="TextBox 125"/>
          <p:cNvSpPr txBox="1"/>
          <p:nvPr/>
        </p:nvSpPr>
        <p:spPr>
          <a:xfrm>
            <a:off x="9982200" y="7810500"/>
            <a:ext cx="4419600" cy="461665"/>
          </a:xfrm>
          <a:prstGeom prst="rect">
            <a:avLst/>
          </a:prstGeom>
          <a:noFill/>
        </p:spPr>
        <p:txBody>
          <a:bodyPr wrap="square" rtlCol="0">
            <a:spAutoFit/>
          </a:bodyPr>
          <a:lstStyle/>
          <a:p>
            <a:r>
              <a:rPr lang="en-US" sz="2400" dirty="0"/>
              <a:t>rutujamali30@gmail.com</a:t>
            </a:r>
          </a:p>
        </p:txBody>
      </p:sp>
      <p:sp>
        <p:nvSpPr>
          <p:cNvPr id="127" name="TextBox 103"/>
          <p:cNvSpPr txBox="1"/>
          <p:nvPr/>
        </p:nvSpPr>
        <p:spPr>
          <a:xfrm>
            <a:off x="1371600" y="7810500"/>
            <a:ext cx="847544" cy="448841"/>
          </a:xfrm>
          <a:prstGeom prst="rect">
            <a:avLst/>
          </a:prstGeom>
        </p:spPr>
        <p:txBody>
          <a:bodyPr lIns="0" tIns="0" rIns="0" bIns="0" rtlCol="0" anchor="t">
            <a:spAutoFit/>
          </a:bodyPr>
          <a:lstStyle/>
          <a:p>
            <a:pPr algn="ctr">
              <a:lnSpc>
                <a:spcPts val="3500"/>
              </a:lnSpc>
            </a:pPr>
            <a:r>
              <a:rPr lang="en-US" sz="2500" dirty="0">
                <a:solidFill>
                  <a:srgbClr val="000000"/>
                </a:solidFill>
                <a:latin typeface="Lato"/>
              </a:rPr>
              <a:t>7</a:t>
            </a:r>
          </a:p>
        </p:txBody>
      </p:sp>
      <p:sp>
        <p:nvSpPr>
          <p:cNvPr id="128" name="TextBox 127"/>
          <p:cNvSpPr txBox="1"/>
          <p:nvPr/>
        </p:nvSpPr>
        <p:spPr>
          <a:xfrm>
            <a:off x="2362200" y="6286500"/>
            <a:ext cx="4495800" cy="584775"/>
          </a:xfrm>
          <a:prstGeom prst="rect">
            <a:avLst/>
          </a:prstGeom>
          <a:noFill/>
        </p:spPr>
        <p:txBody>
          <a:bodyPr wrap="square" rtlCol="0">
            <a:spAutoFit/>
          </a:bodyPr>
          <a:lstStyle/>
          <a:p>
            <a:r>
              <a:rPr lang="en-US" sz="3200" dirty="0" err="1"/>
              <a:t>Nameet</a:t>
            </a:r>
            <a:r>
              <a:rPr lang="en-US" sz="3200" dirty="0"/>
              <a:t> </a:t>
            </a:r>
            <a:r>
              <a:rPr lang="en-US" sz="3200" dirty="0" err="1"/>
              <a:t>Daga</a:t>
            </a:r>
            <a:endParaRPr lang="en-US" sz="3200" dirty="0"/>
          </a:p>
        </p:txBody>
      </p:sp>
      <p:sp>
        <p:nvSpPr>
          <p:cNvPr id="129" name="TextBox 128"/>
          <p:cNvSpPr txBox="1"/>
          <p:nvPr/>
        </p:nvSpPr>
        <p:spPr>
          <a:xfrm>
            <a:off x="7239000" y="6362700"/>
            <a:ext cx="2438400" cy="523220"/>
          </a:xfrm>
          <a:prstGeom prst="rect">
            <a:avLst/>
          </a:prstGeom>
          <a:noFill/>
        </p:spPr>
        <p:txBody>
          <a:bodyPr wrap="square" rtlCol="0">
            <a:spAutoFit/>
          </a:bodyPr>
          <a:lstStyle/>
          <a:p>
            <a:r>
              <a:rPr lang="en-US" sz="2800" dirty="0"/>
              <a:t>  9307806885</a:t>
            </a:r>
          </a:p>
        </p:txBody>
      </p:sp>
      <p:sp>
        <p:nvSpPr>
          <p:cNvPr id="131" name="TextBox 130"/>
          <p:cNvSpPr txBox="1"/>
          <p:nvPr/>
        </p:nvSpPr>
        <p:spPr>
          <a:xfrm>
            <a:off x="2438400" y="7810500"/>
            <a:ext cx="4495800" cy="584775"/>
          </a:xfrm>
          <a:prstGeom prst="rect">
            <a:avLst/>
          </a:prstGeom>
          <a:noFill/>
        </p:spPr>
        <p:txBody>
          <a:bodyPr wrap="square" rtlCol="0">
            <a:spAutoFit/>
          </a:bodyPr>
          <a:lstStyle/>
          <a:p>
            <a:r>
              <a:rPr lang="en-US" sz="3200" dirty="0" err="1"/>
              <a:t>Keshav</a:t>
            </a:r>
            <a:r>
              <a:rPr lang="en-US" sz="3200" dirty="0"/>
              <a:t> </a:t>
            </a:r>
            <a:r>
              <a:rPr lang="en-US" sz="3200" dirty="0" err="1"/>
              <a:t>Rathi</a:t>
            </a:r>
            <a:endParaRPr lang="en-US" sz="3200" dirty="0"/>
          </a:p>
        </p:txBody>
      </p:sp>
      <p:sp>
        <p:nvSpPr>
          <p:cNvPr id="132" name="TextBox 131"/>
          <p:cNvSpPr txBox="1"/>
          <p:nvPr/>
        </p:nvSpPr>
        <p:spPr>
          <a:xfrm>
            <a:off x="7239000" y="7058680"/>
            <a:ext cx="2438400" cy="523220"/>
          </a:xfrm>
          <a:prstGeom prst="rect">
            <a:avLst/>
          </a:prstGeom>
          <a:noFill/>
        </p:spPr>
        <p:txBody>
          <a:bodyPr wrap="square" rtlCol="0">
            <a:spAutoFit/>
          </a:bodyPr>
          <a:lstStyle/>
          <a:p>
            <a:r>
              <a:rPr lang="en-US" sz="2800" dirty="0"/>
              <a:t> 7218434821</a:t>
            </a:r>
          </a:p>
        </p:txBody>
      </p:sp>
      <p:sp>
        <p:nvSpPr>
          <p:cNvPr id="133" name="TextBox 132"/>
          <p:cNvSpPr txBox="1"/>
          <p:nvPr/>
        </p:nvSpPr>
        <p:spPr>
          <a:xfrm>
            <a:off x="9982200" y="7048500"/>
            <a:ext cx="4419600" cy="461665"/>
          </a:xfrm>
          <a:prstGeom prst="rect">
            <a:avLst/>
          </a:prstGeom>
          <a:noFill/>
        </p:spPr>
        <p:txBody>
          <a:bodyPr wrap="square" rtlCol="0">
            <a:spAutoFit/>
          </a:bodyPr>
          <a:lstStyle/>
          <a:p>
            <a:r>
              <a:rPr lang="en-US" sz="2400" dirty="0"/>
              <a:t>Keshavrathi9426@gmail.com</a:t>
            </a:r>
          </a:p>
        </p:txBody>
      </p:sp>
      <p:sp>
        <p:nvSpPr>
          <p:cNvPr id="134" name="TextBox 133"/>
          <p:cNvSpPr txBox="1"/>
          <p:nvPr/>
        </p:nvSpPr>
        <p:spPr>
          <a:xfrm>
            <a:off x="2286000" y="5600700"/>
            <a:ext cx="4495800" cy="584775"/>
          </a:xfrm>
          <a:prstGeom prst="rect">
            <a:avLst/>
          </a:prstGeom>
          <a:noFill/>
        </p:spPr>
        <p:txBody>
          <a:bodyPr wrap="square" rtlCol="0">
            <a:spAutoFit/>
          </a:bodyPr>
          <a:lstStyle/>
          <a:p>
            <a:r>
              <a:rPr lang="en-US" sz="3200" dirty="0"/>
              <a:t> </a:t>
            </a:r>
            <a:r>
              <a:rPr lang="en-US" sz="3200" dirty="0" err="1"/>
              <a:t>Sejal</a:t>
            </a:r>
            <a:r>
              <a:rPr lang="en-US" sz="3200" dirty="0"/>
              <a:t> </a:t>
            </a:r>
            <a:r>
              <a:rPr lang="en-US" sz="3200" dirty="0" err="1"/>
              <a:t>Ratnaparkhi</a:t>
            </a:r>
            <a:endParaRPr lang="en-US" sz="3200" dirty="0"/>
          </a:p>
        </p:txBody>
      </p:sp>
      <p:sp>
        <p:nvSpPr>
          <p:cNvPr id="135" name="TextBox 134"/>
          <p:cNvSpPr txBox="1"/>
          <p:nvPr/>
        </p:nvSpPr>
        <p:spPr>
          <a:xfrm>
            <a:off x="7162800" y="7810500"/>
            <a:ext cx="2438400" cy="523220"/>
          </a:xfrm>
          <a:prstGeom prst="rect">
            <a:avLst/>
          </a:prstGeom>
          <a:noFill/>
        </p:spPr>
        <p:txBody>
          <a:bodyPr wrap="square" rtlCol="0">
            <a:spAutoFit/>
          </a:bodyPr>
          <a:lstStyle/>
          <a:p>
            <a:r>
              <a:rPr lang="en-US" sz="2800" dirty="0"/>
              <a:t> 9328644329</a:t>
            </a:r>
          </a:p>
        </p:txBody>
      </p:sp>
      <p:sp>
        <p:nvSpPr>
          <p:cNvPr id="136" name="TextBox 135"/>
          <p:cNvSpPr txBox="1"/>
          <p:nvPr/>
        </p:nvSpPr>
        <p:spPr>
          <a:xfrm>
            <a:off x="9906000" y="5676900"/>
            <a:ext cx="4419600" cy="461665"/>
          </a:xfrm>
          <a:prstGeom prst="rect">
            <a:avLst/>
          </a:prstGeom>
          <a:noFill/>
        </p:spPr>
        <p:txBody>
          <a:bodyPr wrap="square" rtlCol="0">
            <a:spAutoFit/>
          </a:bodyPr>
          <a:lstStyle/>
          <a:p>
            <a:r>
              <a:rPr lang="en-US" sz="2400" dirty="0"/>
              <a:t>sejalratnaparkhi20@gmail.com</a:t>
            </a:r>
          </a:p>
        </p:txBody>
      </p:sp>
      <p:sp>
        <p:nvSpPr>
          <p:cNvPr id="137" name="TextBox 109"/>
          <p:cNvSpPr txBox="1"/>
          <p:nvPr/>
        </p:nvSpPr>
        <p:spPr>
          <a:xfrm>
            <a:off x="14554200" y="7810500"/>
            <a:ext cx="2430886" cy="417511"/>
          </a:xfrm>
          <a:prstGeom prst="rect">
            <a:avLst/>
          </a:prstGeom>
        </p:spPr>
        <p:txBody>
          <a:bodyPr lIns="0" tIns="0" rIns="0" bIns="0" rtlCol="0" anchor="t">
            <a:spAutoFit/>
          </a:bodyPr>
          <a:lstStyle/>
          <a:p>
            <a:pPr algn="ctr">
              <a:lnSpc>
                <a:spcPts val="3500"/>
              </a:lnSpc>
            </a:pPr>
            <a:r>
              <a:rPr lang="en-US" sz="2500" dirty="0">
                <a:solidFill>
                  <a:srgbClr val="000000"/>
                </a:solidFill>
                <a:latin typeface="Lato"/>
              </a:rPr>
              <a:t>Student</a:t>
            </a:r>
          </a:p>
        </p:txBody>
      </p:sp>
      <p:sp>
        <p:nvSpPr>
          <p:cNvPr id="138" name="TextBox 137"/>
          <p:cNvSpPr txBox="1"/>
          <p:nvPr/>
        </p:nvSpPr>
        <p:spPr>
          <a:xfrm>
            <a:off x="9829800" y="6434435"/>
            <a:ext cx="4800600" cy="461665"/>
          </a:xfrm>
          <a:prstGeom prst="rect">
            <a:avLst/>
          </a:prstGeom>
          <a:noFill/>
        </p:spPr>
        <p:txBody>
          <a:bodyPr wrap="square" rtlCol="0">
            <a:spAutoFit/>
          </a:bodyPr>
          <a:lstStyle/>
          <a:p>
            <a:r>
              <a:rPr lang="en-US" sz="2400" dirty="0"/>
              <a:t>Nameetsantoshdaga123@gmail.com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5858231" y="-2576034"/>
            <a:ext cx="6571539" cy="15439069"/>
            <a:chOff x="0" y="0"/>
            <a:chExt cx="2809995" cy="6601757"/>
          </a:xfrm>
        </p:grpSpPr>
        <p:sp>
          <p:nvSpPr>
            <p:cNvPr id="3" name="Freeform 3"/>
            <p:cNvSpPr/>
            <p:nvPr/>
          </p:nvSpPr>
          <p:spPr>
            <a:xfrm>
              <a:off x="0" y="0"/>
              <a:ext cx="2809995" cy="6601757"/>
            </a:xfrm>
            <a:custGeom>
              <a:avLst/>
              <a:gdLst/>
              <a:ahLst/>
              <a:cxnLst/>
              <a:rect l="l" t="t" r="r" b="b"/>
              <a:pathLst>
                <a:path w="2809995" h="6601757">
                  <a:moveTo>
                    <a:pt x="0" y="0"/>
                  </a:moveTo>
                  <a:lnTo>
                    <a:pt x="2809995" y="0"/>
                  </a:lnTo>
                  <a:lnTo>
                    <a:pt x="2809995" y="6601757"/>
                  </a:lnTo>
                  <a:lnTo>
                    <a:pt x="0" y="6601757"/>
                  </a:lnTo>
                  <a:close/>
                </a:path>
              </a:pathLst>
            </a:custGeom>
            <a:solidFill>
              <a:srgbClr val="F6DD76"/>
            </a:solidFill>
          </p:spPr>
        </p:sp>
      </p:grpSp>
      <p:grpSp>
        <p:nvGrpSpPr>
          <p:cNvPr id="4" name="Group 4"/>
          <p:cNvGrpSpPr/>
          <p:nvPr/>
        </p:nvGrpSpPr>
        <p:grpSpPr>
          <a:xfrm rot="5400000">
            <a:off x="-2776182" y="4624388"/>
            <a:ext cx="6571539" cy="1038225"/>
            <a:chOff x="0" y="0"/>
            <a:chExt cx="2809995" cy="443946"/>
          </a:xfrm>
        </p:grpSpPr>
        <p:sp>
          <p:nvSpPr>
            <p:cNvPr id="5" name="Freeform 5"/>
            <p:cNvSpPr/>
            <p:nvPr/>
          </p:nvSpPr>
          <p:spPr>
            <a:xfrm>
              <a:off x="0" y="0"/>
              <a:ext cx="2809995" cy="443946"/>
            </a:xfrm>
            <a:custGeom>
              <a:avLst/>
              <a:gdLst/>
              <a:ahLst/>
              <a:cxnLst/>
              <a:rect l="l" t="t" r="r" b="b"/>
              <a:pathLst>
                <a:path w="2809995" h="443946">
                  <a:moveTo>
                    <a:pt x="0" y="0"/>
                  </a:moveTo>
                  <a:lnTo>
                    <a:pt x="2809995" y="0"/>
                  </a:lnTo>
                  <a:lnTo>
                    <a:pt x="2809995" y="443946"/>
                  </a:lnTo>
                  <a:lnTo>
                    <a:pt x="0" y="443946"/>
                  </a:lnTo>
                  <a:close/>
                </a:path>
              </a:pathLst>
            </a:custGeom>
            <a:solidFill>
              <a:srgbClr val="50DEE4"/>
            </a:solidFill>
          </p:spPr>
        </p:sp>
      </p:grpSp>
      <p:grpSp>
        <p:nvGrpSpPr>
          <p:cNvPr id="6" name="Group 6"/>
          <p:cNvGrpSpPr/>
          <p:nvPr/>
        </p:nvGrpSpPr>
        <p:grpSpPr>
          <a:xfrm rot="5400000">
            <a:off x="14487881" y="4629150"/>
            <a:ext cx="6571539" cy="1028700"/>
            <a:chOff x="0" y="0"/>
            <a:chExt cx="2222965" cy="347980"/>
          </a:xfrm>
        </p:grpSpPr>
        <p:sp>
          <p:nvSpPr>
            <p:cNvPr id="7" name="Freeform 7"/>
            <p:cNvSpPr/>
            <p:nvPr/>
          </p:nvSpPr>
          <p:spPr>
            <a:xfrm>
              <a:off x="0" y="0"/>
              <a:ext cx="2222965" cy="347980"/>
            </a:xfrm>
            <a:custGeom>
              <a:avLst/>
              <a:gdLst/>
              <a:ahLst/>
              <a:cxnLst/>
              <a:rect l="l" t="t" r="r" b="b"/>
              <a:pathLst>
                <a:path w="2222965" h="347980">
                  <a:moveTo>
                    <a:pt x="0" y="0"/>
                  </a:moveTo>
                  <a:lnTo>
                    <a:pt x="2222965" y="0"/>
                  </a:lnTo>
                  <a:lnTo>
                    <a:pt x="2222965" y="347980"/>
                  </a:lnTo>
                  <a:lnTo>
                    <a:pt x="0" y="347980"/>
                  </a:lnTo>
                  <a:close/>
                </a:path>
              </a:pathLst>
            </a:custGeom>
            <a:solidFill>
              <a:srgbClr val="949AA6"/>
            </a:solidFill>
          </p:spPr>
        </p:sp>
      </p:grpSp>
      <p:sp>
        <p:nvSpPr>
          <p:cNvPr id="8" name="TextBox 8"/>
          <p:cNvSpPr txBox="1"/>
          <p:nvPr/>
        </p:nvSpPr>
        <p:spPr>
          <a:xfrm>
            <a:off x="2514600" y="3543300"/>
            <a:ext cx="13182600" cy="1505477"/>
          </a:xfrm>
          <a:prstGeom prst="rect">
            <a:avLst/>
          </a:prstGeom>
        </p:spPr>
        <p:txBody>
          <a:bodyPr wrap="square" lIns="0" tIns="0" rIns="0" bIns="0" rtlCol="0" anchor="t">
            <a:spAutoFit/>
          </a:bodyPr>
          <a:lstStyle/>
          <a:p>
            <a:pPr algn="ctr">
              <a:lnSpc>
                <a:spcPts val="13504"/>
              </a:lnSpc>
            </a:pPr>
            <a:r>
              <a:rPr lang="en-US" sz="6600" dirty="0">
                <a:solidFill>
                  <a:srgbClr val="575757"/>
                </a:solidFill>
                <a:latin typeface="Calibri" pitchFamily="34" charset="0"/>
              </a:rPr>
              <a:t>Low cost air quality monitoring system</a:t>
            </a:r>
            <a:endParaRPr lang="en-US" sz="6600" dirty="0">
              <a:solidFill>
                <a:srgbClr val="575757"/>
              </a:solidFill>
              <a:latin typeface="League Gothic"/>
            </a:endParaRPr>
          </a:p>
        </p:txBody>
      </p:sp>
      <p:sp>
        <p:nvSpPr>
          <p:cNvPr id="9" name="TextBox 9"/>
          <p:cNvSpPr txBox="1"/>
          <p:nvPr/>
        </p:nvSpPr>
        <p:spPr>
          <a:xfrm>
            <a:off x="3048000" y="5829300"/>
            <a:ext cx="11712476" cy="1872307"/>
          </a:xfrm>
          <a:prstGeom prst="rect">
            <a:avLst/>
          </a:prstGeom>
        </p:spPr>
        <p:txBody>
          <a:bodyPr wrap="square" lIns="0" tIns="0" rIns="0" bIns="0" rtlCol="0" anchor="t">
            <a:spAutoFit/>
          </a:bodyPr>
          <a:lstStyle/>
          <a:p>
            <a:pPr algn="ctr">
              <a:lnSpc>
                <a:spcPts val="7279"/>
              </a:lnSpc>
            </a:pPr>
            <a:r>
              <a:rPr lang="en-US" sz="5199" dirty="0">
                <a:solidFill>
                  <a:srgbClr val="777F8F"/>
                </a:solidFill>
                <a:latin typeface="Lato Bold"/>
              </a:rPr>
              <a:t>“Become a part of the solution rather than a part of the pollution.”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DD76"/>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428033" y="3393633"/>
            <a:ext cx="6465334" cy="5264000"/>
            <a:chOff x="0" y="0"/>
            <a:chExt cx="3223171" cy="2624269"/>
          </a:xfrm>
        </p:grpSpPr>
        <p:sp>
          <p:nvSpPr>
            <p:cNvPr id="3" name="Freeform 3"/>
            <p:cNvSpPr/>
            <p:nvPr/>
          </p:nvSpPr>
          <p:spPr>
            <a:xfrm>
              <a:off x="0" y="0"/>
              <a:ext cx="3223171" cy="2624269"/>
            </a:xfrm>
            <a:custGeom>
              <a:avLst/>
              <a:gdLst/>
              <a:ahLst/>
              <a:cxnLst/>
              <a:rect l="l" t="t" r="r" b="b"/>
              <a:pathLst>
                <a:path w="3223171" h="2624269">
                  <a:moveTo>
                    <a:pt x="0" y="0"/>
                  </a:moveTo>
                  <a:lnTo>
                    <a:pt x="3223171" y="0"/>
                  </a:lnTo>
                  <a:lnTo>
                    <a:pt x="3223171" y="2624269"/>
                  </a:lnTo>
                  <a:lnTo>
                    <a:pt x="0" y="2624269"/>
                  </a:lnTo>
                  <a:close/>
                </a:path>
              </a:pathLst>
            </a:custGeom>
            <a:solidFill>
              <a:srgbClr val="FFFFFF"/>
            </a:solidFill>
          </p:spPr>
        </p:sp>
      </p:grpSp>
      <p:grpSp>
        <p:nvGrpSpPr>
          <p:cNvPr id="4" name="Group 4"/>
          <p:cNvGrpSpPr/>
          <p:nvPr/>
        </p:nvGrpSpPr>
        <p:grpSpPr>
          <a:xfrm>
            <a:off x="1028700" y="1019709"/>
            <a:ext cx="16230600" cy="1544657"/>
            <a:chOff x="0" y="0"/>
            <a:chExt cx="5490351" cy="522514"/>
          </a:xfrm>
        </p:grpSpPr>
        <p:sp>
          <p:nvSpPr>
            <p:cNvPr id="5" name="Freeform 5"/>
            <p:cNvSpPr/>
            <p:nvPr/>
          </p:nvSpPr>
          <p:spPr>
            <a:xfrm>
              <a:off x="0" y="0"/>
              <a:ext cx="5490351" cy="522514"/>
            </a:xfrm>
            <a:custGeom>
              <a:avLst/>
              <a:gdLst/>
              <a:ahLst/>
              <a:cxnLst/>
              <a:rect l="l" t="t" r="r" b="b"/>
              <a:pathLst>
                <a:path w="5490351" h="522514">
                  <a:moveTo>
                    <a:pt x="0" y="0"/>
                  </a:moveTo>
                  <a:lnTo>
                    <a:pt x="5490351" y="0"/>
                  </a:lnTo>
                  <a:lnTo>
                    <a:pt x="5490351" y="522514"/>
                  </a:lnTo>
                  <a:lnTo>
                    <a:pt x="0" y="522514"/>
                  </a:lnTo>
                  <a:close/>
                </a:path>
              </a:pathLst>
            </a:custGeom>
            <a:solidFill>
              <a:srgbClr val="50DEE4"/>
            </a:solidFill>
          </p:spPr>
        </p:sp>
      </p:grpSp>
      <p:grpSp>
        <p:nvGrpSpPr>
          <p:cNvPr id="6" name="Group 6"/>
          <p:cNvGrpSpPr/>
          <p:nvPr/>
        </p:nvGrpSpPr>
        <p:grpSpPr>
          <a:xfrm rot="5400000">
            <a:off x="11515133" y="3393633"/>
            <a:ext cx="6465334" cy="5264000"/>
            <a:chOff x="0" y="0"/>
            <a:chExt cx="3223171" cy="2624269"/>
          </a:xfrm>
        </p:grpSpPr>
        <p:sp>
          <p:nvSpPr>
            <p:cNvPr id="7" name="Freeform 7"/>
            <p:cNvSpPr/>
            <p:nvPr/>
          </p:nvSpPr>
          <p:spPr>
            <a:xfrm>
              <a:off x="0" y="0"/>
              <a:ext cx="3223171" cy="2624269"/>
            </a:xfrm>
            <a:custGeom>
              <a:avLst/>
              <a:gdLst/>
              <a:ahLst/>
              <a:cxnLst/>
              <a:rect l="l" t="t" r="r" b="b"/>
              <a:pathLst>
                <a:path w="3223171" h="2624269">
                  <a:moveTo>
                    <a:pt x="0" y="0"/>
                  </a:moveTo>
                  <a:lnTo>
                    <a:pt x="3223171" y="0"/>
                  </a:lnTo>
                  <a:lnTo>
                    <a:pt x="3223171" y="2624269"/>
                  </a:lnTo>
                  <a:lnTo>
                    <a:pt x="0" y="2624269"/>
                  </a:lnTo>
                  <a:close/>
                </a:path>
              </a:pathLst>
            </a:custGeom>
            <a:solidFill>
              <a:srgbClr val="FFFFFF"/>
            </a:solidFill>
          </p:spPr>
        </p:sp>
      </p:grpSp>
      <p:grpSp>
        <p:nvGrpSpPr>
          <p:cNvPr id="8" name="Group 8"/>
          <p:cNvGrpSpPr/>
          <p:nvPr/>
        </p:nvGrpSpPr>
        <p:grpSpPr>
          <a:xfrm rot="5400000">
            <a:off x="5911333" y="3393633"/>
            <a:ext cx="6465334" cy="5264000"/>
            <a:chOff x="0" y="0"/>
            <a:chExt cx="3223171" cy="2624269"/>
          </a:xfrm>
        </p:grpSpPr>
        <p:sp>
          <p:nvSpPr>
            <p:cNvPr id="9" name="Freeform 9"/>
            <p:cNvSpPr/>
            <p:nvPr/>
          </p:nvSpPr>
          <p:spPr>
            <a:xfrm>
              <a:off x="0" y="0"/>
              <a:ext cx="3223171" cy="2624269"/>
            </a:xfrm>
            <a:custGeom>
              <a:avLst/>
              <a:gdLst/>
              <a:ahLst/>
              <a:cxnLst/>
              <a:rect l="l" t="t" r="r" b="b"/>
              <a:pathLst>
                <a:path w="3223171" h="2624269">
                  <a:moveTo>
                    <a:pt x="0" y="0"/>
                  </a:moveTo>
                  <a:lnTo>
                    <a:pt x="3223171" y="0"/>
                  </a:lnTo>
                  <a:lnTo>
                    <a:pt x="3223171" y="2624269"/>
                  </a:lnTo>
                  <a:lnTo>
                    <a:pt x="0" y="2624269"/>
                  </a:lnTo>
                  <a:close/>
                </a:path>
              </a:pathLst>
            </a:custGeom>
            <a:solidFill>
              <a:srgbClr val="FFFFFF"/>
            </a:solidFill>
          </p:spPr>
        </p:sp>
      </p:grpSp>
      <p:grpSp>
        <p:nvGrpSpPr>
          <p:cNvPr id="10" name="Group 10"/>
          <p:cNvGrpSpPr/>
          <p:nvPr/>
        </p:nvGrpSpPr>
        <p:grpSpPr>
          <a:xfrm>
            <a:off x="5639832" y="1319280"/>
            <a:ext cx="7008336" cy="1096482"/>
            <a:chOff x="0" y="190500"/>
            <a:chExt cx="9344448" cy="1461976"/>
          </a:xfrm>
        </p:grpSpPr>
        <p:sp>
          <p:nvSpPr>
            <p:cNvPr id="11" name="TextBox 11"/>
            <p:cNvSpPr txBox="1"/>
            <p:nvPr/>
          </p:nvSpPr>
          <p:spPr>
            <a:xfrm>
              <a:off x="0" y="190500"/>
              <a:ext cx="9344448" cy="1201422"/>
            </a:xfrm>
            <a:prstGeom prst="rect">
              <a:avLst/>
            </a:prstGeom>
          </p:spPr>
          <p:txBody>
            <a:bodyPr lIns="0" tIns="0" rIns="0" bIns="0" rtlCol="0" anchor="t">
              <a:spAutoFit/>
            </a:bodyPr>
            <a:lstStyle/>
            <a:p>
              <a:pPr algn="ctr">
                <a:lnSpc>
                  <a:spcPts val="6210"/>
                </a:lnSpc>
              </a:pPr>
              <a:r>
                <a:rPr lang="en-US" sz="6900" dirty="0">
                  <a:solidFill>
                    <a:srgbClr val="777F8F"/>
                  </a:solidFill>
                  <a:latin typeface="League Gothic"/>
                </a:rPr>
                <a:t>ABOUT YOUR IDEA</a:t>
              </a:r>
            </a:p>
          </p:txBody>
        </p:sp>
        <p:sp>
          <p:nvSpPr>
            <p:cNvPr id="12" name="TextBox 12"/>
            <p:cNvSpPr txBox="1"/>
            <p:nvPr/>
          </p:nvSpPr>
          <p:spPr>
            <a:xfrm>
              <a:off x="3035313" y="1112584"/>
              <a:ext cx="3273821" cy="539892"/>
            </a:xfrm>
            <a:prstGeom prst="rect">
              <a:avLst/>
            </a:prstGeom>
          </p:spPr>
          <p:txBody>
            <a:bodyPr wrap="square" lIns="0" tIns="0" rIns="0" bIns="0" rtlCol="0" anchor="t">
              <a:spAutoFit/>
            </a:bodyPr>
            <a:lstStyle/>
            <a:p>
              <a:pPr algn="ctr">
                <a:lnSpc>
                  <a:spcPts val="3500"/>
                </a:lnSpc>
              </a:pPr>
              <a:r>
                <a:rPr lang="en-US" sz="2500" dirty="0">
                  <a:solidFill>
                    <a:srgbClr val="777F8F"/>
                  </a:solidFill>
                  <a:latin typeface="Lato"/>
                </a:rPr>
                <a:t>Explain in 2 lines</a:t>
              </a:r>
            </a:p>
          </p:txBody>
        </p:sp>
      </p:grpSp>
      <p:sp>
        <p:nvSpPr>
          <p:cNvPr id="13" name="TextBox 13"/>
          <p:cNvSpPr txBox="1"/>
          <p:nvPr/>
        </p:nvSpPr>
        <p:spPr>
          <a:xfrm>
            <a:off x="1028700" y="3288661"/>
            <a:ext cx="5264000" cy="596900"/>
          </a:xfrm>
          <a:prstGeom prst="rect">
            <a:avLst/>
          </a:prstGeom>
        </p:spPr>
        <p:txBody>
          <a:bodyPr lIns="0" tIns="0" rIns="0" bIns="0" rtlCol="0" anchor="t">
            <a:spAutoFit/>
          </a:bodyPr>
          <a:lstStyle/>
          <a:p>
            <a:pPr algn="ctr">
              <a:lnSpc>
                <a:spcPts val="4900"/>
              </a:lnSpc>
            </a:pPr>
            <a:r>
              <a:rPr lang="en-US" sz="3500" dirty="0">
                <a:solidFill>
                  <a:srgbClr val="777F8F"/>
                </a:solidFill>
                <a:latin typeface="Open Sans"/>
              </a:rPr>
              <a:t>Overview Of Your Idea</a:t>
            </a:r>
          </a:p>
        </p:txBody>
      </p:sp>
      <p:sp>
        <p:nvSpPr>
          <p:cNvPr id="14" name="TextBox 14"/>
          <p:cNvSpPr txBox="1"/>
          <p:nvPr/>
        </p:nvSpPr>
        <p:spPr>
          <a:xfrm>
            <a:off x="1415674" y="5352533"/>
            <a:ext cx="4490051" cy="1795363"/>
          </a:xfrm>
          <a:prstGeom prst="rect">
            <a:avLst/>
          </a:prstGeom>
        </p:spPr>
        <p:txBody>
          <a:bodyPr lIns="0" tIns="0" rIns="0" bIns="0" rtlCol="0" anchor="t">
            <a:spAutoFit/>
          </a:bodyPr>
          <a:lstStyle/>
          <a:p>
            <a:pPr algn="ctr">
              <a:lnSpc>
                <a:spcPts val="3499"/>
              </a:lnSpc>
            </a:pPr>
            <a:r>
              <a:rPr lang="en-US" sz="2499" dirty="0">
                <a:solidFill>
                  <a:srgbClr val="777F8F"/>
                </a:solidFill>
                <a:latin typeface="Open Sans Light"/>
              </a:rPr>
              <a:t>To create a low cost energy efficient  Air quality monitoring</a:t>
            </a:r>
          </a:p>
          <a:p>
            <a:pPr algn="ctr">
              <a:lnSpc>
                <a:spcPts val="3499"/>
              </a:lnSpc>
            </a:pPr>
            <a:r>
              <a:rPr lang="en-US" sz="2499" dirty="0">
                <a:solidFill>
                  <a:srgbClr val="777F8F"/>
                </a:solidFill>
                <a:latin typeface="Open Sans Light"/>
              </a:rPr>
              <a:t>System. Which measure all the air pollution parameters</a:t>
            </a:r>
          </a:p>
        </p:txBody>
      </p:sp>
      <p:sp>
        <p:nvSpPr>
          <p:cNvPr id="15" name="TextBox 15"/>
          <p:cNvSpPr txBox="1"/>
          <p:nvPr/>
        </p:nvSpPr>
        <p:spPr>
          <a:xfrm>
            <a:off x="6512000" y="3288661"/>
            <a:ext cx="5264000" cy="596900"/>
          </a:xfrm>
          <a:prstGeom prst="rect">
            <a:avLst/>
          </a:prstGeom>
        </p:spPr>
        <p:txBody>
          <a:bodyPr lIns="0" tIns="0" rIns="0" bIns="0" rtlCol="0" anchor="t">
            <a:spAutoFit/>
          </a:bodyPr>
          <a:lstStyle/>
          <a:p>
            <a:pPr algn="ctr">
              <a:lnSpc>
                <a:spcPts val="4900"/>
              </a:lnSpc>
            </a:pPr>
            <a:r>
              <a:rPr lang="en-US" sz="3500">
                <a:solidFill>
                  <a:srgbClr val="777F8F"/>
                </a:solidFill>
                <a:latin typeface="Open Sans"/>
              </a:rPr>
              <a:t>Problem Statement</a:t>
            </a:r>
          </a:p>
        </p:txBody>
      </p:sp>
      <p:sp>
        <p:nvSpPr>
          <p:cNvPr id="16" name="TextBox 16"/>
          <p:cNvSpPr txBox="1"/>
          <p:nvPr/>
        </p:nvSpPr>
        <p:spPr>
          <a:xfrm>
            <a:off x="6898975" y="5352533"/>
            <a:ext cx="4490051" cy="897682"/>
          </a:xfrm>
          <a:prstGeom prst="rect">
            <a:avLst/>
          </a:prstGeom>
        </p:spPr>
        <p:txBody>
          <a:bodyPr lIns="0" tIns="0" rIns="0" bIns="0" rtlCol="0" anchor="t">
            <a:spAutoFit/>
          </a:bodyPr>
          <a:lstStyle/>
          <a:p>
            <a:pPr algn="ctr">
              <a:lnSpc>
                <a:spcPts val="3499"/>
              </a:lnSpc>
            </a:pPr>
            <a:r>
              <a:rPr lang="en-US" sz="2499" dirty="0">
                <a:solidFill>
                  <a:srgbClr val="777F8F"/>
                </a:solidFill>
                <a:latin typeface="Open Sans Light"/>
              </a:rPr>
              <a:t>Create Small size, low cost air monitoring system </a:t>
            </a:r>
          </a:p>
        </p:txBody>
      </p:sp>
      <p:sp>
        <p:nvSpPr>
          <p:cNvPr id="17" name="TextBox 17"/>
          <p:cNvSpPr txBox="1"/>
          <p:nvPr/>
        </p:nvSpPr>
        <p:spPr>
          <a:xfrm>
            <a:off x="11995300" y="3288661"/>
            <a:ext cx="5264000" cy="596900"/>
          </a:xfrm>
          <a:prstGeom prst="rect">
            <a:avLst/>
          </a:prstGeom>
        </p:spPr>
        <p:txBody>
          <a:bodyPr lIns="0" tIns="0" rIns="0" bIns="0" rtlCol="0" anchor="t">
            <a:spAutoFit/>
          </a:bodyPr>
          <a:lstStyle/>
          <a:p>
            <a:pPr algn="ctr">
              <a:lnSpc>
                <a:spcPts val="4900"/>
              </a:lnSpc>
            </a:pPr>
            <a:r>
              <a:rPr lang="en-US" sz="3500">
                <a:solidFill>
                  <a:srgbClr val="777F8F"/>
                </a:solidFill>
                <a:latin typeface="Open Sans"/>
              </a:rPr>
              <a:t>Need Statement</a:t>
            </a:r>
          </a:p>
        </p:txBody>
      </p:sp>
      <p:sp>
        <p:nvSpPr>
          <p:cNvPr id="18" name="TextBox 18"/>
          <p:cNvSpPr txBox="1"/>
          <p:nvPr/>
        </p:nvSpPr>
        <p:spPr>
          <a:xfrm>
            <a:off x="12382275" y="5352533"/>
            <a:ext cx="4490051" cy="897682"/>
          </a:xfrm>
          <a:prstGeom prst="rect">
            <a:avLst/>
          </a:prstGeom>
        </p:spPr>
        <p:txBody>
          <a:bodyPr lIns="0" tIns="0" rIns="0" bIns="0" rtlCol="0" anchor="t">
            <a:spAutoFit/>
          </a:bodyPr>
          <a:lstStyle/>
          <a:p>
            <a:pPr algn="ctr">
              <a:lnSpc>
                <a:spcPts val="3499"/>
              </a:lnSpc>
            </a:pPr>
            <a:r>
              <a:rPr lang="en-US" sz="2499" dirty="0">
                <a:solidFill>
                  <a:srgbClr val="777F8F"/>
                </a:solidFill>
                <a:latin typeface="Open Sans Light"/>
              </a:rPr>
              <a:t>Make a Air monitoring system which affordable for everyone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0DEE4"/>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5088003" cy="2579833"/>
          </a:xfrm>
        </p:grpSpPr>
        <p:sp>
          <p:nvSpPr>
            <p:cNvPr id="3" name="Freeform 3"/>
            <p:cNvSpPr/>
            <p:nvPr/>
          </p:nvSpPr>
          <p:spPr>
            <a:xfrm>
              <a:off x="0" y="0"/>
              <a:ext cx="5088003" cy="2579832"/>
            </a:xfrm>
            <a:custGeom>
              <a:avLst/>
              <a:gdLst/>
              <a:ahLst/>
              <a:cxnLst/>
              <a:rect l="l" t="t" r="r" b="b"/>
              <a:pathLst>
                <a:path w="5088003" h="2579832">
                  <a:moveTo>
                    <a:pt x="0" y="0"/>
                  </a:moveTo>
                  <a:lnTo>
                    <a:pt x="5088003" y="0"/>
                  </a:lnTo>
                  <a:lnTo>
                    <a:pt x="5088003" y="2579832"/>
                  </a:lnTo>
                  <a:lnTo>
                    <a:pt x="0" y="2579832"/>
                  </a:lnTo>
                  <a:close/>
                </a:path>
              </a:pathLst>
            </a:custGeom>
            <a:solidFill>
              <a:srgbClr val="FFFFFF"/>
            </a:solidFill>
          </p:spPr>
        </p:sp>
      </p:grpSp>
      <p:grpSp>
        <p:nvGrpSpPr>
          <p:cNvPr id="4" name="Group 4"/>
          <p:cNvGrpSpPr/>
          <p:nvPr/>
        </p:nvGrpSpPr>
        <p:grpSpPr>
          <a:xfrm>
            <a:off x="1219200" y="5238750"/>
            <a:ext cx="15849600" cy="3829050"/>
            <a:chOff x="0" y="0"/>
            <a:chExt cx="21132800" cy="5105400"/>
          </a:xfrm>
        </p:grpSpPr>
        <p:sp>
          <p:nvSpPr>
            <p:cNvPr id="5" name="AutoShape 5"/>
            <p:cNvSpPr/>
            <p:nvPr/>
          </p:nvSpPr>
          <p:spPr>
            <a:xfrm>
              <a:off x="0" y="0"/>
              <a:ext cx="21132800" cy="5105400"/>
            </a:xfrm>
            <a:prstGeom prst="rect">
              <a:avLst/>
            </a:prstGeom>
            <a:solidFill>
              <a:srgbClr val="F6DD76"/>
            </a:solidFill>
          </p:spPr>
        </p:sp>
      </p:grpSp>
      <p:grpSp>
        <p:nvGrpSpPr>
          <p:cNvPr id="6" name="Group 6"/>
          <p:cNvGrpSpPr/>
          <p:nvPr/>
        </p:nvGrpSpPr>
        <p:grpSpPr>
          <a:xfrm>
            <a:off x="1219200" y="1219200"/>
            <a:ext cx="15849600" cy="3829050"/>
            <a:chOff x="0" y="0"/>
            <a:chExt cx="21132800" cy="5105400"/>
          </a:xfrm>
        </p:grpSpPr>
        <p:sp>
          <p:nvSpPr>
            <p:cNvPr id="7" name="AutoShape 7"/>
            <p:cNvSpPr/>
            <p:nvPr/>
          </p:nvSpPr>
          <p:spPr>
            <a:xfrm>
              <a:off x="0" y="0"/>
              <a:ext cx="21132800" cy="5105400"/>
            </a:xfrm>
            <a:prstGeom prst="rect">
              <a:avLst/>
            </a:prstGeom>
            <a:solidFill>
              <a:srgbClr val="F6DD76"/>
            </a:solidFill>
          </p:spPr>
        </p:sp>
      </p:grpSp>
      <p:grpSp>
        <p:nvGrpSpPr>
          <p:cNvPr id="8" name="Group 8"/>
          <p:cNvGrpSpPr/>
          <p:nvPr/>
        </p:nvGrpSpPr>
        <p:grpSpPr>
          <a:xfrm>
            <a:off x="1219200" y="1219200"/>
            <a:ext cx="4608536" cy="786744"/>
            <a:chOff x="0" y="0"/>
            <a:chExt cx="6144714" cy="1048992"/>
          </a:xfrm>
        </p:grpSpPr>
        <p:sp>
          <p:nvSpPr>
            <p:cNvPr id="9" name="AutoShape 9"/>
            <p:cNvSpPr/>
            <p:nvPr/>
          </p:nvSpPr>
          <p:spPr>
            <a:xfrm>
              <a:off x="0" y="0"/>
              <a:ext cx="6144714" cy="1048992"/>
            </a:xfrm>
            <a:prstGeom prst="rect">
              <a:avLst/>
            </a:prstGeom>
            <a:solidFill>
              <a:srgbClr val="50DEE4"/>
            </a:solidFill>
          </p:spPr>
        </p:sp>
      </p:grpSp>
      <p:grpSp>
        <p:nvGrpSpPr>
          <p:cNvPr id="10" name="Group 10"/>
          <p:cNvGrpSpPr/>
          <p:nvPr/>
        </p:nvGrpSpPr>
        <p:grpSpPr>
          <a:xfrm>
            <a:off x="1219200" y="5238750"/>
            <a:ext cx="4608536" cy="786744"/>
            <a:chOff x="0" y="0"/>
            <a:chExt cx="6144714" cy="1048992"/>
          </a:xfrm>
        </p:grpSpPr>
        <p:sp>
          <p:nvSpPr>
            <p:cNvPr id="11" name="AutoShape 11"/>
            <p:cNvSpPr/>
            <p:nvPr/>
          </p:nvSpPr>
          <p:spPr>
            <a:xfrm>
              <a:off x="0" y="0"/>
              <a:ext cx="6144714" cy="1048992"/>
            </a:xfrm>
            <a:prstGeom prst="rect">
              <a:avLst/>
            </a:prstGeom>
            <a:solidFill>
              <a:srgbClr val="50DEE4"/>
            </a:solidFill>
          </p:spPr>
        </p:sp>
      </p:grpSp>
      <p:sp>
        <p:nvSpPr>
          <p:cNvPr id="12" name="TextBox 12"/>
          <p:cNvSpPr txBox="1"/>
          <p:nvPr/>
        </p:nvSpPr>
        <p:spPr>
          <a:xfrm>
            <a:off x="3119653" y="2492375"/>
            <a:ext cx="12048694" cy="3100657"/>
          </a:xfrm>
          <a:prstGeom prst="rect">
            <a:avLst/>
          </a:prstGeom>
        </p:spPr>
        <p:txBody>
          <a:bodyPr lIns="0" tIns="0" rIns="0" bIns="0" rtlCol="0" anchor="t">
            <a:spAutoFit/>
          </a:bodyPr>
          <a:lstStyle/>
          <a:p>
            <a:pPr algn="ctr">
              <a:lnSpc>
                <a:spcPts val="4900"/>
              </a:lnSpc>
            </a:pPr>
            <a:r>
              <a:rPr lang="en-US" sz="3600" dirty="0">
                <a:latin typeface="Open Sans Light"/>
              </a:rPr>
              <a:t>. </a:t>
            </a:r>
            <a:r>
              <a:rPr lang="en-US" sz="3600" dirty="0">
                <a:latin typeface="Open Sans" pitchFamily="34" charset="0"/>
                <a:ea typeface="Open Sans" pitchFamily="34" charset="0"/>
                <a:cs typeface="Open Sans" pitchFamily="34" charset="0"/>
              </a:rPr>
              <a:t>The monitoring system available in market are not affordable for everyone</a:t>
            </a:r>
            <a:r>
              <a:rPr lang="en-US" sz="3600" b="1" dirty="0">
                <a:latin typeface="Open Sans" pitchFamily="34" charset="0"/>
                <a:ea typeface="Open Sans" pitchFamily="34" charset="0"/>
                <a:cs typeface="Open Sans" pitchFamily="34" charset="0"/>
              </a:rPr>
              <a:t>. </a:t>
            </a:r>
            <a:r>
              <a:rPr lang="en-US" sz="3600" dirty="0">
                <a:latin typeface="Open Sans" pitchFamily="34" charset="0"/>
                <a:ea typeface="Open Sans" pitchFamily="34" charset="0"/>
                <a:cs typeface="Open Sans" pitchFamily="34" charset="0"/>
              </a:rPr>
              <a:t>the cost of one Device or system is from 8lakh to 1.5CR which is depend on the parameters</a:t>
            </a:r>
            <a:r>
              <a:rPr lang="en-US" sz="3600" b="1" dirty="0">
                <a:latin typeface="Open Sans" pitchFamily="34" charset="0"/>
                <a:ea typeface="Open Sans" pitchFamily="34" charset="0"/>
                <a:cs typeface="Open Sans" pitchFamily="34" charset="0"/>
              </a:rPr>
              <a:t> </a:t>
            </a:r>
          </a:p>
          <a:p>
            <a:pPr algn="ctr">
              <a:lnSpc>
                <a:spcPts val="4900"/>
              </a:lnSpc>
            </a:pPr>
            <a:endParaRPr lang="en-US" sz="3500" dirty="0">
              <a:solidFill>
                <a:srgbClr val="000000"/>
              </a:solidFill>
              <a:latin typeface="Open Sans"/>
            </a:endParaRPr>
          </a:p>
        </p:txBody>
      </p:sp>
      <p:sp>
        <p:nvSpPr>
          <p:cNvPr id="13" name="TextBox 13"/>
          <p:cNvSpPr txBox="1"/>
          <p:nvPr/>
        </p:nvSpPr>
        <p:spPr>
          <a:xfrm>
            <a:off x="1219200" y="5290809"/>
            <a:ext cx="4608536" cy="606425"/>
          </a:xfrm>
          <a:prstGeom prst="rect">
            <a:avLst/>
          </a:prstGeom>
        </p:spPr>
        <p:txBody>
          <a:bodyPr lIns="0" tIns="0" rIns="0" bIns="0" rtlCol="0" anchor="t">
            <a:spAutoFit/>
          </a:bodyPr>
          <a:lstStyle/>
          <a:p>
            <a:pPr algn="ctr">
              <a:lnSpc>
                <a:spcPts val="4900"/>
              </a:lnSpc>
            </a:pPr>
            <a:r>
              <a:rPr lang="en-US" sz="3500" dirty="0">
                <a:solidFill>
                  <a:srgbClr val="000000"/>
                </a:solidFill>
                <a:latin typeface="Lato"/>
              </a:rPr>
              <a:t>Solution</a:t>
            </a:r>
          </a:p>
        </p:txBody>
      </p:sp>
      <p:sp>
        <p:nvSpPr>
          <p:cNvPr id="14" name="TextBox 14"/>
          <p:cNvSpPr txBox="1"/>
          <p:nvPr/>
        </p:nvSpPr>
        <p:spPr>
          <a:xfrm>
            <a:off x="1219200" y="1271259"/>
            <a:ext cx="4608536" cy="606425"/>
          </a:xfrm>
          <a:prstGeom prst="rect">
            <a:avLst/>
          </a:prstGeom>
        </p:spPr>
        <p:txBody>
          <a:bodyPr lIns="0" tIns="0" rIns="0" bIns="0" rtlCol="0" anchor="t">
            <a:spAutoFit/>
          </a:bodyPr>
          <a:lstStyle/>
          <a:p>
            <a:pPr algn="ctr">
              <a:lnSpc>
                <a:spcPts val="4900"/>
              </a:lnSpc>
            </a:pPr>
            <a:r>
              <a:rPr lang="en-US" sz="3500" dirty="0">
                <a:solidFill>
                  <a:srgbClr val="000000"/>
                </a:solidFill>
                <a:latin typeface="Lato"/>
              </a:rPr>
              <a:t>Existing Solutions</a:t>
            </a:r>
          </a:p>
        </p:txBody>
      </p:sp>
      <p:sp>
        <p:nvSpPr>
          <p:cNvPr id="15" name="TextBox 15"/>
          <p:cNvSpPr txBox="1"/>
          <p:nvPr/>
        </p:nvSpPr>
        <p:spPr>
          <a:xfrm>
            <a:off x="3119653" y="6511925"/>
            <a:ext cx="12048694" cy="1885131"/>
          </a:xfrm>
          <a:prstGeom prst="rect">
            <a:avLst/>
          </a:prstGeom>
        </p:spPr>
        <p:txBody>
          <a:bodyPr lIns="0" tIns="0" rIns="0" bIns="0" rtlCol="0" anchor="t">
            <a:spAutoFit/>
          </a:bodyPr>
          <a:lstStyle/>
          <a:p>
            <a:pPr algn="ctr">
              <a:lnSpc>
                <a:spcPts val="4900"/>
              </a:lnSpc>
            </a:pPr>
            <a:r>
              <a:rPr lang="en-US" sz="3500" dirty="0">
                <a:solidFill>
                  <a:srgbClr val="000000"/>
                </a:solidFill>
                <a:latin typeface="Open Sans"/>
              </a:rPr>
              <a:t>Our solution is to create a Small size energy efficient Air quality monitoring system which is affordable for everyone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0DEE4"/>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5088003" cy="2579833"/>
          </a:xfrm>
        </p:grpSpPr>
        <p:sp>
          <p:nvSpPr>
            <p:cNvPr id="3" name="Freeform 3"/>
            <p:cNvSpPr/>
            <p:nvPr/>
          </p:nvSpPr>
          <p:spPr>
            <a:xfrm>
              <a:off x="0" y="0"/>
              <a:ext cx="5088003" cy="2579832"/>
            </a:xfrm>
            <a:custGeom>
              <a:avLst/>
              <a:gdLst/>
              <a:ahLst/>
              <a:cxnLst/>
              <a:rect l="l" t="t" r="r" b="b"/>
              <a:pathLst>
                <a:path w="5088003" h="2579832">
                  <a:moveTo>
                    <a:pt x="0" y="0"/>
                  </a:moveTo>
                  <a:lnTo>
                    <a:pt x="5088003" y="0"/>
                  </a:lnTo>
                  <a:lnTo>
                    <a:pt x="5088003" y="2579832"/>
                  </a:lnTo>
                  <a:lnTo>
                    <a:pt x="0" y="2579832"/>
                  </a:lnTo>
                  <a:close/>
                </a:path>
              </a:pathLst>
            </a:custGeom>
            <a:solidFill>
              <a:srgbClr val="FFFFFF"/>
            </a:solidFill>
          </p:spPr>
        </p:sp>
      </p:grpSp>
      <p:grpSp>
        <p:nvGrpSpPr>
          <p:cNvPr id="4" name="Group 4"/>
          <p:cNvGrpSpPr/>
          <p:nvPr/>
        </p:nvGrpSpPr>
        <p:grpSpPr>
          <a:xfrm>
            <a:off x="1219200" y="5238750"/>
            <a:ext cx="15849600" cy="3829050"/>
            <a:chOff x="0" y="0"/>
            <a:chExt cx="21132800" cy="5105400"/>
          </a:xfrm>
        </p:grpSpPr>
        <p:sp>
          <p:nvSpPr>
            <p:cNvPr id="5" name="AutoShape 5"/>
            <p:cNvSpPr/>
            <p:nvPr/>
          </p:nvSpPr>
          <p:spPr>
            <a:xfrm>
              <a:off x="0" y="0"/>
              <a:ext cx="21132800" cy="5105400"/>
            </a:xfrm>
            <a:prstGeom prst="rect">
              <a:avLst/>
            </a:prstGeom>
            <a:solidFill>
              <a:srgbClr val="F6DD76"/>
            </a:solidFill>
          </p:spPr>
        </p:sp>
      </p:grpSp>
      <p:grpSp>
        <p:nvGrpSpPr>
          <p:cNvPr id="6" name="Group 6"/>
          <p:cNvGrpSpPr/>
          <p:nvPr/>
        </p:nvGrpSpPr>
        <p:grpSpPr>
          <a:xfrm>
            <a:off x="1219200" y="1219200"/>
            <a:ext cx="15849600" cy="3829050"/>
            <a:chOff x="0" y="0"/>
            <a:chExt cx="21132800" cy="5105400"/>
          </a:xfrm>
        </p:grpSpPr>
        <p:sp>
          <p:nvSpPr>
            <p:cNvPr id="7" name="AutoShape 7"/>
            <p:cNvSpPr/>
            <p:nvPr/>
          </p:nvSpPr>
          <p:spPr>
            <a:xfrm>
              <a:off x="0" y="0"/>
              <a:ext cx="21132800" cy="5105400"/>
            </a:xfrm>
            <a:prstGeom prst="rect">
              <a:avLst/>
            </a:prstGeom>
            <a:solidFill>
              <a:srgbClr val="F6DD76"/>
            </a:solidFill>
          </p:spPr>
        </p:sp>
      </p:grpSp>
      <p:grpSp>
        <p:nvGrpSpPr>
          <p:cNvPr id="8" name="Group 8"/>
          <p:cNvGrpSpPr/>
          <p:nvPr/>
        </p:nvGrpSpPr>
        <p:grpSpPr>
          <a:xfrm>
            <a:off x="1219200" y="1219200"/>
            <a:ext cx="4608536" cy="786744"/>
            <a:chOff x="0" y="0"/>
            <a:chExt cx="6144714" cy="1048992"/>
          </a:xfrm>
        </p:grpSpPr>
        <p:sp>
          <p:nvSpPr>
            <p:cNvPr id="9" name="AutoShape 9"/>
            <p:cNvSpPr/>
            <p:nvPr/>
          </p:nvSpPr>
          <p:spPr>
            <a:xfrm>
              <a:off x="0" y="0"/>
              <a:ext cx="6144714" cy="1048992"/>
            </a:xfrm>
            <a:prstGeom prst="rect">
              <a:avLst/>
            </a:prstGeom>
            <a:solidFill>
              <a:srgbClr val="50DEE4"/>
            </a:solidFill>
          </p:spPr>
        </p:sp>
      </p:grpSp>
      <p:sp>
        <p:nvSpPr>
          <p:cNvPr id="10" name="TextBox 10"/>
          <p:cNvSpPr txBox="1"/>
          <p:nvPr/>
        </p:nvSpPr>
        <p:spPr>
          <a:xfrm>
            <a:off x="1219200" y="1271259"/>
            <a:ext cx="4608536" cy="606425"/>
          </a:xfrm>
          <a:prstGeom prst="rect">
            <a:avLst/>
          </a:prstGeom>
        </p:spPr>
        <p:txBody>
          <a:bodyPr lIns="0" tIns="0" rIns="0" bIns="0" rtlCol="0" anchor="t">
            <a:spAutoFit/>
          </a:bodyPr>
          <a:lstStyle/>
          <a:p>
            <a:pPr algn="ctr">
              <a:lnSpc>
                <a:spcPts val="4900"/>
              </a:lnSpc>
            </a:pPr>
            <a:r>
              <a:rPr lang="en-US" sz="3500" dirty="0">
                <a:solidFill>
                  <a:srgbClr val="000000"/>
                </a:solidFill>
                <a:latin typeface="Lato"/>
              </a:rPr>
              <a:t>USP</a:t>
            </a:r>
          </a:p>
        </p:txBody>
      </p:sp>
      <p:grpSp>
        <p:nvGrpSpPr>
          <p:cNvPr id="11" name="Group 11"/>
          <p:cNvGrpSpPr/>
          <p:nvPr/>
        </p:nvGrpSpPr>
        <p:grpSpPr>
          <a:xfrm>
            <a:off x="1219200" y="5238750"/>
            <a:ext cx="4608536" cy="786744"/>
            <a:chOff x="0" y="0"/>
            <a:chExt cx="6144714" cy="1048992"/>
          </a:xfrm>
        </p:grpSpPr>
        <p:sp>
          <p:nvSpPr>
            <p:cNvPr id="12" name="AutoShape 12"/>
            <p:cNvSpPr/>
            <p:nvPr/>
          </p:nvSpPr>
          <p:spPr>
            <a:xfrm>
              <a:off x="0" y="0"/>
              <a:ext cx="6144714" cy="1048992"/>
            </a:xfrm>
            <a:prstGeom prst="rect">
              <a:avLst/>
            </a:prstGeom>
            <a:solidFill>
              <a:srgbClr val="50DEE4"/>
            </a:solidFill>
          </p:spPr>
        </p:sp>
      </p:grpSp>
      <p:sp>
        <p:nvSpPr>
          <p:cNvPr id="13" name="TextBox 13"/>
          <p:cNvSpPr txBox="1"/>
          <p:nvPr/>
        </p:nvSpPr>
        <p:spPr>
          <a:xfrm>
            <a:off x="1219200" y="5290809"/>
            <a:ext cx="4608536" cy="606425"/>
          </a:xfrm>
          <a:prstGeom prst="rect">
            <a:avLst/>
          </a:prstGeom>
        </p:spPr>
        <p:txBody>
          <a:bodyPr lIns="0" tIns="0" rIns="0" bIns="0" rtlCol="0" anchor="t">
            <a:spAutoFit/>
          </a:bodyPr>
          <a:lstStyle/>
          <a:p>
            <a:pPr algn="ctr">
              <a:lnSpc>
                <a:spcPts val="4900"/>
              </a:lnSpc>
            </a:pPr>
            <a:r>
              <a:rPr lang="en-US" sz="3500" dirty="0">
                <a:solidFill>
                  <a:srgbClr val="000000"/>
                </a:solidFill>
                <a:latin typeface="Lato"/>
              </a:rPr>
              <a:t>Impact</a:t>
            </a:r>
          </a:p>
        </p:txBody>
      </p:sp>
      <p:sp>
        <p:nvSpPr>
          <p:cNvPr id="14" name="TextBox 14"/>
          <p:cNvSpPr txBox="1"/>
          <p:nvPr/>
        </p:nvSpPr>
        <p:spPr>
          <a:xfrm>
            <a:off x="3200400" y="2019300"/>
            <a:ext cx="12048694" cy="3141886"/>
          </a:xfrm>
          <a:prstGeom prst="rect">
            <a:avLst/>
          </a:prstGeom>
        </p:spPr>
        <p:txBody>
          <a:bodyPr wrap="square" lIns="0" tIns="0" rIns="0" bIns="0" rtlCol="0" anchor="t">
            <a:spAutoFit/>
          </a:bodyPr>
          <a:lstStyle/>
          <a:p>
            <a:pPr algn="ctr">
              <a:lnSpc>
                <a:spcPts val="4900"/>
              </a:lnSpc>
            </a:pPr>
            <a:r>
              <a:rPr lang="en-US" sz="3500" dirty="0">
                <a:solidFill>
                  <a:srgbClr val="000000"/>
                </a:solidFill>
                <a:latin typeface="Open Sans"/>
              </a:rPr>
              <a:t>The Systems available in the market are so costly which start from 8lakh to 5CR and the system cost is depend on the number of parameters measured by system we are going to make a system which measure higher number of parameters in </a:t>
            </a:r>
            <a:r>
              <a:rPr lang="en-US" sz="3500" dirty="0">
                <a:solidFill>
                  <a:srgbClr val="000000"/>
                </a:solidFill>
                <a:latin typeface="Arial"/>
                <a:cs typeface="Arial"/>
              </a:rPr>
              <a:t>₹</a:t>
            </a:r>
            <a:r>
              <a:rPr lang="en-US" sz="3500" dirty="0">
                <a:solidFill>
                  <a:srgbClr val="000000"/>
                </a:solidFill>
                <a:latin typeface="Open Sans"/>
              </a:rPr>
              <a:t>80,000   </a:t>
            </a:r>
          </a:p>
        </p:txBody>
      </p:sp>
      <p:sp>
        <p:nvSpPr>
          <p:cNvPr id="15" name="TextBox 15"/>
          <p:cNvSpPr txBox="1"/>
          <p:nvPr/>
        </p:nvSpPr>
        <p:spPr>
          <a:xfrm>
            <a:off x="3119653" y="6545262"/>
            <a:ext cx="12048694" cy="1885131"/>
          </a:xfrm>
          <a:prstGeom prst="rect">
            <a:avLst/>
          </a:prstGeom>
        </p:spPr>
        <p:txBody>
          <a:bodyPr lIns="0" tIns="0" rIns="0" bIns="0" rtlCol="0" anchor="t">
            <a:spAutoFit/>
          </a:bodyPr>
          <a:lstStyle/>
          <a:p>
            <a:pPr algn="ctr">
              <a:lnSpc>
                <a:spcPts val="4900"/>
              </a:lnSpc>
            </a:pPr>
            <a:r>
              <a:rPr lang="en-US" sz="3500" dirty="0">
                <a:solidFill>
                  <a:srgbClr val="000000"/>
                </a:solidFill>
                <a:latin typeface="Open Sans"/>
              </a:rPr>
              <a:t>Or device is going to be very small in size so if we fix that device on metro then it will able to monitor different area pollution.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0DEE4"/>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5088003" cy="2579833"/>
          </a:xfrm>
        </p:grpSpPr>
        <p:sp>
          <p:nvSpPr>
            <p:cNvPr id="3" name="Freeform 3"/>
            <p:cNvSpPr/>
            <p:nvPr/>
          </p:nvSpPr>
          <p:spPr>
            <a:xfrm>
              <a:off x="0" y="0"/>
              <a:ext cx="5088003" cy="2579832"/>
            </a:xfrm>
            <a:custGeom>
              <a:avLst/>
              <a:gdLst/>
              <a:ahLst/>
              <a:cxnLst/>
              <a:rect l="l" t="t" r="r" b="b"/>
              <a:pathLst>
                <a:path w="5088003" h="2579832">
                  <a:moveTo>
                    <a:pt x="0" y="0"/>
                  </a:moveTo>
                  <a:lnTo>
                    <a:pt x="5088003" y="0"/>
                  </a:lnTo>
                  <a:lnTo>
                    <a:pt x="5088003" y="2579832"/>
                  </a:lnTo>
                  <a:lnTo>
                    <a:pt x="0" y="2579832"/>
                  </a:lnTo>
                  <a:close/>
                </a:path>
              </a:pathLst>
            </a:custGeom>
            <a:solidFill>
              <a:srgbClr val="FFFFFF"/>
            </a:solidFill>
          </p:spPr>
        </p:sp>
      </p:grpSp>
      <p:grpSp>
        <p:nvGrpSpPr>
          <p:cNvPr id="4" name="Group 4"/>
          <p:cNvGrpSpPr/>
          <p:nvPr/>
        </p:nvGrpSpPr>
        <p:grpSpPr>
          <a:xfrm>
            <a:off x="1143000" y="5219700"/>
            <a:ext cx="15849600" cy="3829050"/>
            <a:chOff x="0" y="0"/>
            <a:chExt cx="21132800" cy="5105400"/>
          </a:xfrm>
        </p:grpSpPr>
        <p:sp>
          <p:nvSpPr>
            <p:cNvPr id="5" name="AutoShape 5"/>
            <p:cNvSpPr/>
            <p:nvPr/>
          </p:nvSpPr>
          <p:spPr>
            <a:xfrm>
              <a:off x="0" y="0"/>
              <a:ext cx="21132800" cy="5105400"/>
            </a:xfrm>
            <a:prstGeom prst="rect">
              <a:avLst/>
            </a:prstGeom>
            <a:solidFill>
              <a:srgbClr val="F6DD76"/>
            </a:solidFill>
          </p:spPr>
        </p:sp>
      </p:grpSp>
      <p:grpSp>
        <p:nvGrpSpPr>
          <p:cNvPr id="6" name="Group 6"/>
          <p:cNvGrpSpPr/>
          <p:nvPr/>
        </p:nvGrpSpPr>
        <p:grpSpPr>
          <a:xfrm>
            <a:off x="1219200" y="1219200"/>
            <a:ext cx="15849600" cy="3829050"/>
            <a:chOff x="0" y="0"/>
            <a:chExt cx="21132800" cy="5105400"/>
          </a:xfrm>
        </p:grpSpPr>
        <p:sp>
          <p:nvSpPr>
            <p:cNvPr id="7" name="AutoShape 7"/>
            <p:cNvSpPr/>
            <p:nvPr/>
          </p:nvSpPr>
          <p:spPr>
            <a:xfrm>
              <a:off x="0" y="0"/>
              <a:ext cx="21132800" cy="5105400"/>
            </a:xfrm>
            <a:prstGeom prst="rect">
              <a:avLst/>
            </a:prstGeom>
            <a:solidFill>
              <a:srgbClr val="F6DD76"/>
            </a:solidFill>
          </p:spPr>
        </p:sp>
      </p:grpSp>
      <p:grpSp>
        <p:nvGrpSpPr>
          <p:cNvPr id="8" name="Group 8"/>
          <p:cNvGrpSpPr/>
          <p:nvPr/>
        </p:nvGrpSpPr>
        <p:grpSpPr>
          <a:xfrm>
            <a:off x="1219200" y="1219200"/>
            <a:ext cx="4608536" cy="786744"/>
            <a:chOff x="0" y="0"/>
            <a:chExt cx="6144714" cy="1048992"/>
          </a:xfrm>
        </p:grpSpPr>
        <p:sp>
          <p:nvSpPr>
            <p:cNvPr id="9" name="AutoShape 9"/>
            <p:cNvSpPr/>
            <p:nvPr/>
          </p:nvSpPr>
          <p:spPr>
            <a:xfrm>
              <a:off x="0" y="0"/>
              <a:ext cx="6144714" cy="1048992"/>
            </a:xfrm>
            <a:prstGeom prst="rect">
              <a:avLst/>
            </a:prstGeom>
            <a:solidFill>
              <a:srgbClr val="50DEE4"/>
            </a:solidFill>
          </p:spPr>
        </p:sp>
      </p:grpSp>
      <p:sp>
        <p:nvSpPr>
          <p:cNvPr id="10" name="TextBox 10"/>
          <p:cNvSpPr txBox="1"/>
          <p:nvPr/>
        </p:nvSpPr>
        <p:spPr>
          <a:xfrm>
            <a:off x="1219200" y="1271259"/>
            <a:ext cx="4608536" cy="606425"/>
          </a:xfrm>
          <a:prstGeom prst="rect">
            <a:avLst/>
          </a:prstGeom>
        </p:spPr>
        <p:txBody>
          <a:bodyPr lIns="0" tIns="0" rIns="0" bIns="0" rtlCol="0" anchor="t">
            <a:spAutoFit/>
          </a:bodyPr>
          <a:lstStyle/>
          <a:p>
            <a:pPr algn="ctr">
              <a:lnSpc>
                <a:spcPts val="4900"/>
              </a:lnSpc>
            </a:pPr>
            <a:r>
              <a:rPr lang="en-US" sz="3500" dirty="0">
                <a:solidFill>
                  <a:srgbClr val="000000"/>
                </a:solidFill>
                <a:latin typeface="Lato"/>
              </a:rPr>
              <a:t>Commercialization</a:t>
            </a:r>
          </a:p>
        </p:txBody>
      </p:sp>
      <p:grpSp>
        <p:nvGrpSpPr>
          <p:cNvPr id="11" name="Group 11"/>
          <p:cNvGrpSpPr/>
          <p:nvPr/>
        </p:nvGrpSpPr>
        <p:grpSpPr>
          <a:xfrm>
            <a:off x="1143000" y="5238750"/>
            <a:ext cx="4608536" cy="786744"/>
            <a:chOff x="0" y="0"/>
            <a:chExt cx="6144714" cy="1048992"/>
          </a:xfrm>
        </p:grpSpPr>
        <p:sp>
          <p:nvSpPr>
            <p:cNvPr id="12" name="AutoShape 12"/>
            <p:cNvSpPr/>
            <p:nvPr/>
          </p:nvSpPr>
          <p:spPr>
            <a:xfrm>
              <a:off x="0" y="0"/>
              <a:ext cx="6144714" cy="1048992"/>
            </a:xfrm>
            <a:prstGeom prst="rect">
              <a:avLst/>
            </a:prstGeom>
            <a:solidFill>
              <a:srgbClr val="50DEE4"/>
            </a:solidFill>
          </p:spPr>
        </p:sp>
      </p:grpSp>
      <p:sp>
        <p:nvSpPr>
          <p:cNvPr id="13" name="TextBox 13"/>
          <p:cNvSpPr txBox="1"/>
          <p:nvPr/>
        </p:nvSpPr>
        <p:spPr>
          <a:xfrm>
            <a:off x="1219200" y="5290809"/>
            <a:ext cx="4608536" cy="606425"/>
          </a:xfrm>
          <a:prstGeom prst="rect">
            <a:avLst/>
          </a:prstGeom>
        </p:spPr>
        <p:txBody>
          <a:bodyPr lIns="0" tIns="0" rIns="0" bIns="0" rtlCol="0" anchor="t">
            <a:spAutoFit/>
          </a:bodyPr>
          <a:lstStyle/>
          <a:p>
            <a:pPr algn="ctr">
              <a:lnSpc>
                <a:spcPts val="4900"/>
              </a:lnSpc>
            </a:pPr>
            <a:r>
              <a:rPr lang="en-US" sz="3500" dirty="0">
                <a:solidFill>
                  <a:srgbClr val="000000"/>
                </a:solidFill>
                <a:latin typeface="Lato"/>
              </a:rPr>
              <a:t>5 Year Plan</a:t>
            </a:r>
          </a:p>
        </p:txBody>
      </p:sp>
      <p:sp>
        <p:nvSpPr>
          <p:cNvPr id="14" name="TextBox 14"/>
          <p:cNvSpPr txBox="1"/>
          <p:nvPr/>
        </p:nvSpPr>
        <p:spPr>
          <a:xfrm>
            <a:off x="3119653" y="2492375"/>
            <a:ext cx="12048694" cy="1885131"/>
          </a:xfrm>
          <a:prstGeom prst="rect">
            <a:avLst/>
          </a:prstGeom>
        </p:spPr>
        <p:txBody>
          <a:bodyPr lIns="0" tIns="0" rIns="0" bIns="0" rtlCol="0" anchor="t">
            <a:spAutoFit/>
          </a:bodyPr>
          <a:lstStyle/>
          <a:p>
            <a:pPr algn="ctr">
              <a:lnSpc>
                <a:spcPts val="4900"/>
              </a:lnSpc>
            </a:pPr>
            <a:r>
              <a:rPr lang="en-US" sz="3500" dirty="0">
                <a:solidFill>
                  <a:srgbClr val="000000"/>
                </a:solidFill>
                <a:latin typeface="Open Sans"/>
              </a:rPr>
              <a:t>Our device is going to be very small in size as compare to other air monitoring system </a:t>
            </a:r>
          </a:p>
          <a:p>
            <a:pPr algn="ctr">
              <a:lnSpc>
                <a:spcPts val="4900"/>
              </a:lnSpc>
            </a:pPr>
            <a:r>
              <a:rPr lang="en-US" sz="3500">
                <a:solidFill>
                  <a:srgbClr val="000000"/>
                </a:solidFill>
                <a:latin typeface="Open Sans"/>
              </a:rPr>
              <a:t> </a:t>
            </a:r>
            <a:endParaRPr lang="en-US" sz="3500" dirty="0">
              <a:solidFill>
                <a:srgbClr val="000000"/>
              </a:solidFill>
              <a:latin typeface="Open Sans"/>
            </a:endParaRPr>
          </a:p>
        </p:txBody>
      </p:sp>
      <p:sp>
        <p:nvSpPr>
          <p:cNvPr id="15" name="TextBox 15"/>
          <p:cNvSpPr txBox="1"/>
          <p:nvPr/>
        </p:nvSpPr>
        <p:spPr>
          <a:xfrm>
            <a:off x="3119653" y="6511925"/>
            <a:ext cx="12048694" cy="1216025"/>
          </a:xfrm>
          <a:prstGeom prst="rect">
            <a:avLst/>
          </a:prstGeom>
        </p:spPr>
        <p:txBody>
          <a:bodyPr lIns="0" tIns="0" rIns="0" bIns="0" rtlCol="0" anchor="t">
            <a:spAutoFit/>
          </a:bodyPr>
          <a:lstStyle/>
          <a:p>
            <a:pPr algn="ctr">
              <a:lnSpc>
                <a:spcPts val="4900"/>
              </a:lnSpc>
            </a:pPr>
            <a:r>
              <a:rPr lang="en-US" sz="3500" dirty="0" err="1">
                <a:solidFill>
                  <a:srgbClr val="000000"/>
                </a:solidFill>
                <a:latin typeface="Open Sans"/>
              </a:rPr>
              <a:t>Pointwise</a:t>
            </a:r>
            <a:r>
              <a:rPr lang="en-US" sz="3500" dirty="0">
                <a:solidFill>
                  <a:srgbClr val="000000"/>
                </a:solidFill>
                <a:latin typeface="Open Sans"/>
              </a:rPr>
              <a:t> explain how after commercialization you will take forward your product for 5 years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427</TotalTime>
  <Words>350</Words>
  <Application>Microsoft Office PowerPoint</Application>
  <PresentationFormat>Custom</PresentationFormat>
  <Paragraphs>70</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Lato Bold</vt:lpstr>
      <vt:lpstr>League Gothic</vt:lpstr>
      <vt:lpstr>Arial</vt:lpstr>
      <vt:lpstr>Raleway</vt:lpstr>
      <vt:lpstr>Calibri</vt:lpstr>
      <vt:lpstr>Open Sans Light</vt:lpstr>
      <vt:lpstr>Lato</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a paragraph explain what impact your solution is creating by solving the problem.</dc:title>
  <cp:lastModifiedBy>Krishnaraj Thadesar</cp:lastModifiedBy>
  <cp:revision>30</cp:revision>
  <dcterms:created xsi:type="dcterms:W3CDTF">2006-08-16T00:00:00Z</dcterms:created>
  <dcterms:modified xsi:type="dcterms:W3CDTF">2022-01-05T11:13:40Z</dcterms:modified>
  <dc:identifier>DAEzdOHAeNo</dc:identifier>
</cp:coreProperties>
</file>