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4LqcptWnqNtJJSUnsS+WjaGg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FY BTech</a:t>
            </a:r>
            <a:br>
              <a:rPr lang="en-US"/>
            </a:br>
            <a:r>
              <a:rPr lang="en-US"/>
              <a:t>BEEE Lab</a:t>
            </a:r>
            <a:br>
              <a:rPr lang="en-US"/>
            </a:br>
            <a:r>
              <a:rPr lang="en-US"/>
              <a:t> Expt No. 8</a:t>
            </a:r>
            <a:br>
              <a:rPr lang="en-US"/>
            </a:br>
            <a:r>
              <a:rPr lang="en-US" sz="4900"/>
              <a:t>Based on Unit 6 : AC circuits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/>
              <a:t>R L C Series Resonant Circuit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7" name="Google Shape;16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4923" y="111393"/>
            <a:ext cx="11801700" cy="6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200" y="470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Observation Table</a:t>
            </a:r>
            <a:endParaRPr/>
          </a:p>
        </p:txBody>
      </p:sp>
      <p:pic>
        <p:nvPicPr>
          <p:cNvPr id="175" name="Google Shape;17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8974" y="1198981"/>
            <a:ext cx="5696907" cy="497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73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Inductive reactance Vs frequency</a:t>
            </a:r>
            <a:br>
              <a:rPr lang="en-US"/>
            </a:br>
            <a:r>
              <a:rPr lang="en-US"/>
              <a:t>Capacitive reactance Vs frequency</a:t>
            </a:r>
            <a:endParaRPr/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539" y="1564912"/>
            <a:ext cx="8203205" cy="46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-244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Alternating current in an RLC circuit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31733" l="9190" r="69475" t="21047"/>
          <a:stretch/>
        </p:blipFill>
        <p:spPr>
          <a:xfrm>
            <a:off x="994990" y="1184860"/>
            <a:ext cx="2601021" cy="323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5199" l="15675" r="32200" t="19454"/>
          <a:stretch/>
        </p:blipFill>
        <p:spPr>
          <a:xfrm>
            <a:off x="4469131" y="914762"/>
            <a:ext cx="7533524" cy="531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18000" l="35025" r="21100" t="50000"/>
          <a:stretch/>
        </p:blipFill>
        <p:spPr>
          <a:xfrm>
            <a:off x="836942" y="4355613"/>
            <a:ext cx="5518137" cy="22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7722870" y="6187946"/>
            <a:ext cx="4469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 inductive reactance − capacitive reactance</a:t>
            </a:r>
            <a:endParaRPr/>
          </a:p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17-05-2021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MITWPU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688" y="280175"/>
            <a:ext cx="7854176" cy="58967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325217" y="5645426"/>
            <a:ext cx="7513983" cy="3843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Calculation of resonant frequency</a:t>
            </a:r>
            <a:endParaRPr/>
          </a:p>
        </p:txBody>
      </p:sp>
      <p:pic>
        <p:nvPicPr>
          <p:cNvPr id="126" name="Google Shape;1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75" y="1431235"/>
            <a:ext cx="8440969" cy="474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Resonance Curves</a:t>
            </a:r>
            <a:endParaRPr/>
          </a:p>
        </p:txBody>
      </p:sp>
      <p:pic>
        <p:nvPicPr>
          <p:cNvPr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218" y="1969862"/>
            <a:ext cx="5565912" cy="466379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-111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 Factor</a:t>
            </a:r>
            <a:endParaRPr/>
          </a:p>
        </p:txBody>
      </p:sp>
      <p:pic>
        <p:nvPicPr>
          <p:cNvPr id="142" name="Google Shape;14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580" y="1141343"/>
            <a:ext cx="8888700" cy="49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 Factor</a:t>
            </a:r>
            <a:endParaRPr/>
          </a:p>
        </p:txBody>
      </p:sp>
      <p:pic>
        <p:nvPicPr>
          <p:cNvPr id="150" name="Google Shape;15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391" y="1842052"/>
            <a:ext cx="6347144" cy="395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Resonance Curve</a:t>
            </a:r>
            <a:endParaRPr/>
          </a:p>
        </p:txBody>
      </p:sp>
      <p:pic>
        <p:nvPicPr>
          <p:cNvPr id="158" name="Google Shape;15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1430799"/>
            <a:ext cx="8441744" cy="474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7315200" y="1232452"/>
            <a:ext cx="291548" cy="8878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17-May-21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2020-12-28T10:46:18Z</dcterms:created>
  <dc:creator>THOSHIBA</dc:creator>
</cp:coreProperties>
</file>