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9144000"/>
  <p:notesSz cx="6858000" cy="9144000"/>
  <p:embeddedFontLst>
    <p:embeddedFont>
      <p:font typeface="Libre Franklin"/>
      <p:regular r:id="rId19"/>
      <p:bold r:id="rId20"/>
      <p:italic r:id="rId21"/>
      <p:boldItalic r:id="rId22"/>
    </p:embeddedFont>
    <p:embeddedFont>
      <p:font typeface="Libre Baskerville"/>
      <p:regular r:id="rId23"/>
      <p:bold r:id="rId24"/>
      <p: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ibreFranklin-bold.fntdata"/><Relationship Id="rId22" Type="http://schemas.openxmlformats.org/officeDocument/2006/relationships/font" Target="fonts/LibreFranklin-boldItalic.fntdata"/><Relationship Id="rId21" Type="http://schemas.openxmlformats.org/officeDocument/2006/relationships/font" Target="fonts/LibreFranklin-italic.fntdata"/><Relationship Id="rId24" Type="http://schemas.openxmlformats.org/officeDocument/2006/relationships/font" Target="fonts/LibreBaskerville-bold.fntdata"/><Relationship Id="rId23" Type="http://schemas.openxmlformats.org/officeDocument/2006/relationships/font" Target="fonts/LibreBaskerville-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ibreBaskerville-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LibreFranklin-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1730fba23e_0_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1730fba23e_0_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g11730fba23e_0_3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1730fba23e_0_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1730fba23e_0_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g11730fba23e_0_4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1730fba23e_0_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1730fba23e_0_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g11730fba23e_0_4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1730fba23e_0_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1730fba23e_0_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g11730fba23e_0_5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1730fba23e_0_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1730fba23e_0_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g11730fba23e_0_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1730fba23e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1730fba23e_0_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g11730fba23e_0_1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1730fba23e_0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1730fba23e_0_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g11730fba23e_0_1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1730fba23e_0_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1730fba23e_0_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g11730fba23e_0_2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rotWithShape="1">
          <a:blip r:embed="rId2">
            <a:alphaModFix/>
          </a:blip>
          <a:tile algn="tl" flip="none" tx="0" sx="55000" ty="0" sy="55000"/>
        </a:blipFill>
      </p:bgPr>
    </p:bg>
    <p:spTree>
      <p:nvGrpSpPr>
        <p:cNvPr id="17" name="Shape 17"/>
        <p:cNvGrpSpPr/>
        <p:nvPr/>
      </p:nvGrpSpPr>
      <p:grpSpPr>
        <a:xfrm>
          <a:off x="0" y="0"/>
          <a:ext cx="0" cy="0"/>
          <a:chOff x="0" y="0"/>
          <a:chExt cx="0" cy="0"/>
        </a:xfrm>
      </p:grpSpPr>
      <p:sp>
        <p:nvSpPr>
          <p:cNvPr id="18" name="Google Shape;18;p2"/>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9" name="Google Shape;19;p2"/>
          <p:cNvSpPr/>
          <p:nvPr/>
        </p:nvSpPr>
        <p:spPr>
          <a:xfrm>
            <a:off x="65313" y="69755"/>
            <a:ext cx="9013372" cy="6692201"/>
          </a:xfrm>
          <a:prstGeom prst="roundRect">
            <a:avLst>
              <a:gd fmla="val 4929" name="adj"/>
            </a:avLst>
          </a:prstGeom>
          <a:blipFill rotWithShape="1">
            <a:blip r:embed="rId3">
              <a:alphaModFix/>
            </a:blip>
            <a:tile algn="tl" flip="none" tx="0" sx="55000" ty="0" sy="55000"/>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0" name="Google Shape;20;p2"/>
          <p:cNvSpPr txBox="1"/>
          <p:nvPr>
            <p:ph idx="1" type="subTitle"/>
          </p:nvPr>
        </p:nvSpPr>
        <p:spPr>
          <a:xfrm>
            <a:off x="1295400" y="3200400"/>
            <a:ext cx="6400800" cy="1600200"/>
          </a:xfrm>
          <a:prstGeom prst="rect">
            <a:avLst/>
          </a:prstGeom>
          <a:noFill/>
          <a:ln>
            <a:noFill/>
          </a:ln>
        </p:spPr>
        <p:txBody>
          <a:bodyPr anchorCtr="0" anchor="t" bIns="45700" lIns="91425" spcFirstLastPara="1" rIns="91425" wrap="square" tIns="45700">
            <a:normAutofit/>
          </a:bodyPr>
          <a:lstStyle>
            <a:lvl1pPr lvl="0" algn="ctr">
              <a:spcBef>
                <a:spcPts val="580"/>
              </a:spcBef>
              <a:spcAft>
                <a:spcPts val="0"/>
              </a:spcAft>
              <a:buSzPts val="2210"/>
              <a:buNone/>
              <a:defRPr sz="2600">
                <a:solidFill>
                  <a:schemeClr val="dk2"/>
                </a:solidFill>
              </a:defRPr>
            </a:lvl1pPr>
            <a:lvl2pPr lvl="1" algn="ctr">
              <a:spcBef>
                <a:spcPts val="370"/>
              </a:spcBef>
              <a:spcAft>
                <a:spcPts val="0"/>
              </a:spcAft>
              <a:buSzPts val="1530"/>
              <a:buNone/>
              <a:defRPr/>
            </a:lvl2pPr>
            <a:lvl3pPr lvl="2" algn="ctr">
              <a:spcBef>
                <a:spcPts val="370"/>
              </a:spcBef>
              <a:spcAft>
                <a:spcPts val="0"/>
              </a:spcAft>
              <a:buSzPts val="1530"/>
              <a:buNone/>
              <a:defRPr/>
            </a:lvl3pPr>
            <a:lvl4pPr lvl="3" algn="ctr">
              <a:spcBef>
                <a:spcPts val="370"/>
              </a:spcBef>
              <a:spcAft>
                <a:spcPts val="0"/>
              </a:spcAft>
              <a:buSzPts val="1440"/>
              <a:buNone/>
              <a:defRPr/>
            </a:lvl4pPr>
            <a:lvl5pPr lvl="4" algn="ctr">
              <a:spcBef>
                <a:spcPts val="370"/>
              </a:spcBef>
              <a:spcAft>
                <a:spcPts val="0"/>
              </a:spcAft>
              <a:buSzPts val="1800"/>
              <a:buNone/>
              <a:defRPr/>
            </a:lvl5pPr>
            <a:lvl6pPr lvl="5" algn="ctr">
              <a:spcBef>
                <a:spcPts val="370"/>
              </a:spcBef>
              <a:spcAft>
                <a:spcPts val="0"/>
              </a:spcAft>
              <a:buSzPts val="1800"/>
              <a:buNone/>
              <a:defRPr/>
            </a:lvl6pPr>
            <a:lvl7pPr lvl="6" algn="ctr">
              <a:spcBef>
                <a:spcPts val="370"/>
              </a:spcBef>
              <a:spcAft>
                <a:spcPts val="0"/>
              </a:spcAft>
              <a:buSzPts val="1800"/>
              <a:buNone/>
              <a:defRPr/>
            </a:lvl7pPr>
            <a:lvl8pPr lvl="7" algn="ctr">
              <a:spcBef>
                <a:spcPts val="370"/>
              </a:spcBef>
              <a:spcAft>
                <a:spcPts val="0"/>
              </a:spcAft>
              <a:buSzPts val="1800"/>
              <a:buNone/>
              <a:defRPr/>
            </a:lvl8pPr>
            <a:lvl9pPr lvl="8" algn="ctr">
              <a:spcBef>
                <a:spcPts val="370"/>
              </a:spcBef>
              <a:spcAft>
                <a:spcPts val="0"/>
              </a:spcAft>
              <a:buSzPts val="1800"/>
              <a:buNone/>
              <a:defRPr/>
            </a:lvl9pPr>
          </a:lstStyle>
          <a:p/>
        </p:txBody>
      </p:sp>
      <p:sp>
        <p:nvSpPr>
          <p:cNvPr id="21" name="Google Shape;21;p2"/>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b="0" i="0" sz="1400" u="none" cap="none" strike="noStrike">
                <a:solidFill>
                  <a:srgbClr val="FFFFFF"/>
                </a:solidFill>
                <a:latin typeface="Libre Franklin"/>
                <a:ea typeface="Libre Franklin"/>
                <a:cs typeface="Libre Franklin"/>
                <a:sym typeface="Libre Franklin"/>
              </a:defRPr>
            </a:lvl1pPr>
            <a:lvl2pPr indent="0" lvl="1" marL="0" algn="ctr">
              <a:spcBef>
                <a:spcPts val="0"/>
              </a:spcBef>
              <a:buNone/>
              <a:defRPr b="0" i="0" sz="1400" u="none" cap="none" strike="noStrike">
                <a:solidFill>
                  <a:srgbClr val="FFFFFF"/>
                </a:solidFill>
                <a:latin typeface="Libre Franklin"/>
                <a:ea typeface="Libre Franklin"/>
                <a:cs typeface="Libre Franklin"/>
                <a:sym typeface="Libre Franklin"/>
              </a:defRPr>
            </a:lvl2pPr>
            <a:lvl3pPr indent="0" lvl="2" marL="0" algn="ctr">
              <a:spcBef>
                <a:spcPts val="0"/>
              </a:spcBef>
              <a:buNone/>
              <a:defRPr b="0" i="0" sz="1400" u="none" cap="none" strike="noStrike">
                <a:solidFill>
                  <a:srgbClr val="FFFFFF"/>
                </a:solidFill>
                <a:latin typeface="Libre Franklin"/>
                <a:ea typeface="Libre Franklin"/>
                <a:cs typeface="Libre Franklin"/>
                <a:sym typeface="Libre Franklin"/>
              </a:defRPr>
            </a:lvl3pPr>
            <a:lvl4pPr indent="0" lvl="3" marL="0" algn="ctr">
              <a:spcBef>
                <a:spcPts val="0"/>
              </a:spcBef>
              <a:buNone/>
              <a:defRPr b="0" i="0" sz="1400" u="none" cap="none" strike="noStrike">
                <a:solidFill>
                  <a:srgbClr val="FFFFFF"/>
                </a:solidFill>
                <a:latin typeface="Libre Franklin"/>
                <a:ea typeface="Libre Franklin"/>
                <a:cs typeface="Libre Franklin"/>
                <a:sym typeface="Libre Franklin"/>
              </a:defRPr>
            </a:lvl4pPr>
            <a:lvl5pPr indent="0" lvl="4" marL="0" algn="ctr">
              <a:spcBef>
                <a:spcPts val="0"/>
              </a:spcBef>
              <a:buNone/>
              <a:defRPr b="0" i="0" sz="1400" u="none" cap="none" strike="noStrike">
                <a:solidFill>
                  <a:srgbClr val="FFFFFF"/>
                </a:solidFill>
                <a:latin typeface="Libre Franklin"/>
                <a:ea typeface="Libre Franklin"/>
                <a:cs typeface="Libre Franklin"/>
                <a:sym typeface="Libre Franklin"/>
              </a:defRPr>
            </a:lvl5pPr>
            <a:lvl6pPr indent="0" lvl="5" marL="0" algn="ctr">
              <a:spcBef>
                <a:spcPts val="0"/>
              </a:spcBef>
              <a:buNone/>
              <a:defRPr b="0" i="0" sz="1400" u="none" cap="none" strike="noStrike">
                <a:solidFill>
                  <a:srgbClr val="FFFFFF"/>
                </a:solidFill>
                <a:latin typeface="Libre Franklin"/>
                <a:ea typeface="Libre Franklin"/>
                <a:cs typeface="Libre Franklin"/>
                <a:sym typeface="Libre Franklin"/>
              </a:defRPr>
            </a:lvl6pPr>
            <a:lvl7pPr indent="0" lvl="6" marL="0" algn="ctr">
              <a:spcBef>
                <a:spcPts val="0"/>
              </a:spcBef>
              <a:buNone/>
              <a:defRPr b="0" i="0" sz="1400" u="none" cap="none" strike="noStrike">
                <a:solidFill>
                  <a:srgbClr val="FFFFFF"/>
                </a:solidFill>
                <a:latin typeface="Libre Franklin"/>
                <a:ea typeface="Libre Franklin"/>
                <a:cs typeface="Libre Franklin"/>
                <a:sym typeface="Libre Franklin"/>
              </a:defRPr>
            </a:lvl7pPr>
            <a:lvl8pPr indent="0" lvl="7" marL="0" algn="ctr">
              <a:spcBef>
                <a:spcPts val="0"/>
              </a:spcBef>
              <a:buNone/>
              <a:defRPr b="0" i="0" sz="1400" u="none" cap="none" strike="noStrike">
                <a:solidFill>
                  <a:srgbClr val="FFFFFF"/>
                </a:solidFill>
                <a:latin typeface="Libre Franklin"/>
                <a:ea typeface="Libre Franklin"/>
                <a:cs typeface="Libre Franklin"/>
                <a:sym typeface="Libre Franklin"/>
              </a:defRPr>
            </a:lvl8pPr>
            <a:lvl9pPr indent="0" lvl="8" marL="0" algn="ctr">
              <a:spcBef>
                <a:spcPts val="0"/>
              </a:spcBef>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
        <p:nvSpPr>
          <p:cNvPr id="24" name="Google Shape;24;p2"/>
          <p:cNvSpPr/>
          <p:nvPr/>
        </p:nvSpPr>
        <p:spPr>
          <a:xfrm>
            <a:off x="62931" y="1449303"/>
            <a:ext cx="9021537" cy="152734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5" name="Google Shape;25;p2"/>
          <p:cNvSpPr/>
          <p:nvPr/>
        </p:nvSpPr>
        <p:spPr>
          <a:xfrm>
            <a:off x="62931" y="1396720"/>
            <a:ext cx="9021537" cy="120580"/>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6" name="Google Shape;26;p2"/>
          <p:cNvSpPr/>
          <p:nvPr/>
        </p:nvSpPr>
        <p:spPr>
          <a:xfrm>
            <a:off x="62931" y="2976649"/>
            <a:ext cx="9021537" cy="110532"/>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7" name="Google Shape;27;p2"/>
          <p:cNvSpPr txBox="1"/>
          <p:nvPr>
            <p:ph type="ctrTitle"/>
          </p:nvPr>
        </p:nvSpPr>
        <p:spPr>
          <a:xfrm>
            <a:off x="457200" y="1505930"/>
            <a:ext cx="8229600" cy="1470025"/>
          </a:xfrm>
          <a:prstGeom prst="rect">
            <a:avLst/>
          </a:prstGeom>
          <a:noFill/>
          <a:ln>
            <a:noFill/>
          </a:ln>
        </p:spPr>
        <p:txBody>
          <a:bodyPr anchorCtr="0" anchor="ctr" bIns="91425" lIns="91425" spcFirstLastPara="1" rIns="91425" wrap="square" tIns="45700">
            <a:normAutofit/>
          </a:bodyPr>
          <a:lstStyle>
            <a:lvl1pPr lvl="0" algn="ctr">
              <a:spcBef>
                <a:spcPts val="0"/>
              </a:spcBef>
              <a:spcAft>
                <a:spcPts val="0"/>
              </a:spcAft>
              <a:buClr>
                <a:srgbClr val="FFFFFF"/>
              </a:buClr>
              <a:buSzPts val="4000"/>
              <a:buFont typeface="Libre Franklin"/>
              <a:buNone/>
              <a:defRPr>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9" name="Shape 89"/>
        <p:cNvGrpSpPr/>
        <p:nvPr/>
      </p:nvGrpSpPr>
      <p:grpSpPr>
        <a:xfrm>
          <a:off x="0" y="0"/>
          <a:ext cx="0" cy="0"/>
          <a:chOff x="0" y="0"/>
          <a:chExt cx="0" cy="0"/>
        </a:xfrm>
      </p:grpSpPr>
      <p:sp>
        <p:nvSpPr>
          <p:cNvPr id="90" name="Google Shape;90;p1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11"/>
          <p:cNvSpPr txBox="1"/>
          <p:nvPr>
            <p:ph idx="1" type="body"/>
          </p:nvPr>
        </p:nvSpPr>
        <p:spPr>
          <a:xfrm rot="5400000">
            <a:off x="2514600" y="-152400"/>
            <a:ext cx="4572000" cy="77724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92" name="Google Shape;92;p11"/>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1"/>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5" name="Shape 95"/>
        <p:cNvGrpSpPr/>
        <p:nvPr/>
      </p:nvGrpSpPr>
      <p:grpSpPr>
        <a:xfrm>
          <a:off x="0" y="0"/>
          <a:ext cx="0" cy="0"/>
          <a:chOff x="0" y="0"/>
          <a:chExt cx="0" cy="0"/>
        </a:xfrm>
      </p:grpSpPr>
      <p:sp>
        <p:nvSpPr>
          <p:cNvPr id="96" name="Google Shape;96;p12"/>
          <p:cNvSpPr txBox="1"/>
          <p:nvPr>
            <p:ph type="title"/>
          </p:nvPr>
        </p:nvSpPr>
        <p:spPr>
          <a:xfrm rot="5400000">
            <a:off x="4709478" y="2194564"/>
            <a:ext cx="5851525" cy="201168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12"/>
          <p:cNvSpPr txBox="1"/>
          <p:nvPr>
            <p:ph idx="1" type="body"/>
          </p:nvPr>
        </p:nvSpPr>
        <p:spPr>
          <a:xfrm rot="5400000">
            <a:off x="769938" y="419103"/>
            <a:ext cx="5851525" cy="55626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98" name="Google Shape;98;p12"/>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2"/>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2"/>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3"/>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33" name="Google Shape;33;p3"/>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blipFill rotWithShape="1">
          <a:blip r:embed="rId2">
            <a:alphaModFix/>
          </a:blip>
          <a:tile algn="tl" flip="none" tx="0" sx="55000" ty="0" sy="55000"/>
        </a:blipFill>
      </p:bgPr>
    </p:bg>
    <p:spTree>
      <p:nvGrpSpPr>
        <p:cNvPr id="34" name="Shape 34"/>
        <p:cNvGrpSpPr/>
        <p:nvPr/>
      </p:nvGrpSpPr>
      <p:grpSpPr>
        <a:xfrm>
          <a:off x="0" y="0"/>
          <a:ext cx="0" cy="0"/>
          <a:chOff x="0" y="0"/>
          <a:chExt cx="0" cy="0"/>
        </a:xfrm>
      </p:grpSpPr>
      <p:sp>
        <p:nvSpPr>
          <p:cNvPr id="35" name="Google Shape;35;p4"/>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36" name="Google Shape;36;p4"/>
          <p:cNvSpPr/>
          <p:nvPr/>
        </p:nvSpPr>
        <p:spPr>
          <a:xfrm>
            <a:off x="65313" y="69755"/>
            <a:ext cx="9013372" cy="6692201"/>
          </a:xfrm>
          <a:prstGeom prst="roundRect">
            <a:avLst>
              <a:gd fmla="val 4929" name="adj"/>
            </a:avLst>
          </a:prstGeom>
          <a:blipFill rotWithShape="1">
            <a:blip r:embed="rId2">
              <a:alphaModFix/>
            </a:blip>
            <a:tile algn="tl" flip="none" tx="0" sx="55000" ty="0" sy="55000"/>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37" name="Google Shape;37;p4"/>
          <p:cNvSpPr txBox="1"/>
          <p:nvPr>
            <p:ph type="title"/>
          </p:nvPr>
        </p:nvSpPr>
        <p:spPr>
          <a:xfrm>
            <a:off x="722313" y="952500"/>
            <a:ext cx="7772400" cy="1362075"/>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4000"/>
              <a:buFont typeface="Libre Franklin"/>
              <a:buNone/>
              <a:defRPr b="0"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
          <p:cNvSpPr txBox="1"/>
          <p:nvPr>
            <p:ph idx="1" type="body"/>
          </p:nvPr>
        </p:nvSpPr>
        <p:spPr>
          <a:xfrm>
            <a:off x="722313" y="2547938"/>
            <a:ext cx="7772400" cy="1338262"/>
          </a:xfrm>
          <a:prstGeom prst="rect">
            <a:avLst/>
          </a:prstGeom>
          <a:noFill/>
          <a:ln>
            <a:noFill/>
          </a:ln>
        </p:spPr>
        <p:txBody>
          <a:bodyPr anchorCtr="0" anchor="t" bIns="45700" lIns="91425" spcFirstLastPara="1" rIns="91425" wrap="square" tIns="45700">
            <a:normAutofit/>
          </a:bodyPr>
          <a:lstStyle>
            <a:lvl1pPr indent="-228600" lvl="0" marL="457200" algn="l">
              <a:spcBef>
                <a:spcPts val="580"/>
              </a:spcBef>
              <a:spcAft>
                <a:spcPts val="0"/>
              </a:spcAft>
              <a:buSzPts val="2040"/>
              <a:buNone/>
              <a:defRPr sz="2400">
                <a:solidFill>
                  <a:srgbClr val="888888"/>
                </a:solidFill>
              </a:defRPr>
            </a:lvl1pPr>
            <a:lvl2pPr indent="-228600" lvl="1" marL="914400" algn="l">
              <a:spcBef>
                <a:spcPts val="370"/>
              </a:spcBef>
              <a:spcAft>
                <a:spcPts val="0"/>
              </a:spcAft>
              <a:buSzPts val="1530"/>
              <a:buNone/>
              <a:defRPr sz="1800">
                <a:solidFill>
                  <a:srgbClr val="888888"/>
                </a:solidFill>
              </a:defRPr>
            </a:lvl2pPr>
            <a:lvl3pPr indent="-228600" lvl="2" marL="1371600" algn="l">
              <a:spcBef>
                <a:spcPts val="370"/>
              </a:spcBef>
              <a:spcAft>
                <a:spcPts val="0"/>
              </a:spcAft>
              <a:buSzPts val="1360"/>
              <a:buNone/>
              <a:defRPr sz="1600">
                <a:solidFill>
                  <a:srgbClr val="888888"/>
                </a:solidFill>
              </a:defRPr>
            </a:lvl3pPr>
            <a:lvl4pPr indent="-228600" lvl="3" marL="1828800" algn="l">
              <a:spcBef>
                <a:spcPts val="370"/>
              </a:spcBef>
              <a:spcAft>
                <a:spcPts val="0"/>
              </a:spcAft>
              <a:buSzPts val="1120"/>
              <a:buNone/>
              <a:defRPr sz="1400">
                <a:solidFill>
                  <a:srgbClr val="888888"/>
                </a:solidFill>
              </a:defRPr>
            </a:lvl4pPr>
            <a:lvl5pPr indent="-228600" lvl="4" marL="2286000" algn="l">
              <a:spcBef>
                <a:spcPts val="370"/>
              </a:spcBef>
              <a:spcAft>
                <a:spcPts val="0"/>
              </a:spcAft>
              <a:buSzPts val="1400"/>
              <a:buFont typeface="Libre Baskerville"/>
              <a:buNone/>
              <a:defRPr sz="1400">
                <a:solidFill>
                  <a:srgbClr val="888888"/>
                </a:solidFill>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39" name="Google Shape;39;p4"/>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
          <p:cNvSpPr txBox="1"/>
          <p:nvPr>
            <p:ph idx="11" type="ftr"/>
          </p:nvPr>
        </p:nvSpPr>
        <p:spPr>
          <a:xfrm>
            <a:off x="800100" y="6172200"/>
            <a:ext cx="40005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p:nvPr/>
        </p:nvSpPr>
        <p:spPr>
          <a:xfrm flipH="1" rot="10800000">
            <a:off x="69412" y="2376830"/>
            <a:ext cx="9013515" cy="914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42" name="Google Shape;42;p4"/>
          <p:cNvSpPr/>
          <p:nvPr/>
        </p:nvSpPr>
        <p:spPr>
          <a:xfrm>
            <a:off x="69146" y="2341475"/>
            <a:ext cx="9013781" cy="45719"/>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43" name="Google Shape;43;p4"/>
          <p:cNvSpPr/>
          <p:nvPr/>
        </p:nvSpPr>
        <p:spPr>
          <a:xfrm>
            <a:off x="68306" y="2468880"/>
            <a:ext cx="9014621" cy="4572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44" name="Google Shape;44;p4"/>
          <p:cNvSpPr/>
          <p:nvPr>
            <p:ph idx="12" type="sldNum"/>
          </p:nvPr>
        </p:nvSpPr>
        <p:spPr>
          <a:xfrm>
            <a:off x="146304" y="6208776"/>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5" name="Shape 45"/>
        <p:cNvGrpSpPr/>
        <p:nvPr/>
      </p:nvGrpSpPr>
      <p:grpSpPr>
        <a:xfrm>
          <a:off x="0" y="0"/>
          <a:ext cx="0" cy="0"/>
          <a:chOff x="0" y="0"/>
          <a:chExt cx="0" cy="0"/>
        </a:xfrm>
      </p:grpSpPr>
      <p:sp>
        <p:nvSpPr>
          <p:cNvPr id="46" name="Google Shape;46;p5"/>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5"/>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50" name="Google Shape;50;p5"/>
          <p:cNvSpPr txBox="1"/>
          <p:nvPr>
            <p:ph idx="1" type="body"/>
          </p:nvPr>
        </p:nvSpPr>
        <p:spPr>
          <a:xfrm>
            <a:off x="914400" y="1447800"/>
            <a:ext cx="3749040" cy="45720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51" name="Google Shape;51;p5"/>
          <p:cNvSpPr txBox="1"/>
          <p:nvPr>
            <p:ph idx="2" type="body"/>
          </p:nvPr>
        </p:nvSpPr>
        <p:spPr>
          <a:xfrm>
            <a:off x="4933950" y="1447800"/>
            <a:ext cx="3749040" cy="45720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2" name="Shape 52"/>
        <p:cNvGrpSpPr/>
        <p:nvPr/>
      </p:nvGrpSpPr>
      <p:grpSpPr>
        <a:xfrm>
          <a:off x="0" y="0"/>
          <a:ext cx="0" cy="0"/>
          <a:chOff x="0" y="0"/>
          <a:chExt cx="0" cy="0"/>
        </a:xfrm>
      </p:grpSpPr>
      <p:sp>
        <p:nvSpPr>
          <p:cNvPr id="53" name="Google Shape;53;p6"/>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4000"/>
              <a:buFont typeface="Libre Franklin"/>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6"/>
          <p:cNvSpPr txBox="1"/>
          <p:nvPr>
            <p:ph idx="1" type="body"/>
          </p:nvPr>
        </p:nvSpPr>
        <p:spPr>
          <a:xfrm>
            <a:off x="9144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spcBef>
                <a:spcPts val="580"/>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spcBef>
                <a:spcPts val="370"/>
              </a:spcBef>
              <a:spcAft>
                <a:spcPts val="0"/>
              </a:spcAft>
              <a:buSzPts val="1700"/>
              <a:buNone/>
              <a:defRPr b="1" sz="2000"/>
            </a:lvl2pPr>
            <a:lvl3pPr indent="-228600" lvl="2" marL="1371600" algn="l">
              <a:spcBef>
                <a:spcPts val="370"/>
              </a:spcBef>
              <a:spcAft>
                <a:spcPts val="0"/>
              </a:spcAft>
              <a:buSzPts val="1530"/>
              <a:buNone/>
              <a:defRPr b="1" sz="1800"/>
            </a:lvl3pPr>
            <a:lvl4pPr indent="-228600" lvl="3" marL="1828800" algn="l">
              <a:spcBef>
                <a:spcPts val="370"/>
              </a:spcBef>
              <a:spcAft>
                <a:spcPts val="0"/>
              </a:spcAft>
              <a:buSzPts val="1280"/>
              <a:buNone/>
              <a:defRPr b="1" sz="1600"/>
            </a:lvl4pPr>
            <a:lvl5pPr indent="-228600" lvl="4" marL="2286000" algn="l">
              <a:spcBef>
                <a:spcPts val="370"/>
              </a:spcBef>
              <a:spcAft>
                <a:spcPts val="0"/>
              </a:spcAft>
              <a:buSzPts val="1600"/>
              <a:buFont typeface="Libre Baskerville"/>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55" name="Google Shape;55;p6"/>
          <p:cNvSpPr txBox="1"/>
          <p:nvPr>
            <p:ph idx="2" type="body"/>
          </p:nvPr>
        </p:nvSpPr>
        <p:spPr>
          <a:xfrm>
            <a:off x="49530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spcBef>
                <a:spcPts val="580"/>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spcBef>
                <a:spcPts val="370"/>
              </a:spcBef>
              <a:spcAft>
                <a:spcPts val="0"/>
              </a:spcAft>
              <a:buSzPts val="1700"/>
              <a:buNone/>
              <a:defRPr b="1" sz="2000"/>
            </a:lvl2pPr>
            <a:lvl3pPr indent="-228600" lvl="2" marL="1371600" algn="l">
              <a:spcBef>
                <a:spcPts val="370"/>
              </a:spcBef>
              <a:spcAft>
                <a:spcPts val="0"/>
              </a:spcAft>
              <a:buSzPts val="1530"/>
              <a:buNone/>
              <a:defRPr b="1" sz="1800"/>
            </a:lvl3pPr>
            <a:lvl4pPr indent="-228600" lvl="3" marL="1828800" algn="l">
              <a:spcBef>
                <a:spcPts val="370"/>
              </a:spcBef>
              <a:spcAft>
                <a:spcPts val="0"/>
              </a:spcAft>
              <a:buSzPts val="1280"/>
              <a:buNone/>
              <a:defRPr b="1" sz="1600"/>
            </a:lvl4pPr>
            <a:lvl5pPr indent="-228600" lvl="4" marL="2286000" algn="l">
              <a:spcBef>
                <a:spcPts val="370"/>
              </a:spcBef>
              <a:spcAft>
                <a:spcPts val="0"/>
              </a:spcAft>
              <a:buSzPts val="1600"/>
              <a:buFont typeface="Libre Baskerville"/>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56" name="Google Shape;56;p6"/>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6"/>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59" name="Google Shape;59;p6"/>
          <p:cNvSpPr txBox="1"/>
          <p:nvPr>
            <p:ph idx="3" type="body"/>
          </p:nvPr>
        </p:nvSpPr>
        <p:spPr>
          <a:xfrm>
            <a:off x="914400" y="2247900"/>
            <a:ext cx="3733800" cy="38862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60" name="Google Shape;60;p6"/>
          <p:cNvSpPr txBox="1"/>
          <p:nvPr>
            <p:ph idx="4" type="body"/>
          </p:nvPr>
        </p:nvSpPr>
        <p:spPr>
          <a:xfrm>
            <a:off x="4953000" y="2247900"/>
            <a:ext cx="3733800" cy="38862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 name="Shape 61"/>
        <p:cNvGrpSpPr/>
        <p:nvPr/>
      </p:nvGrpSpPr>
      <p:grpSpPr>
        <a:xfrm>
          <a:off x="0" y="0"/>
          <a:ext cx="0" cy="0"/>
          <a:chOff x="0" y="0"/>
          <a:chExt cx="0" cy="0"/>
        </a:xfrm>
      </p:grpSpPr>
      <p:sp>
        <p:nvSpPr>
          <p:cNvPr id="62" name="Google Shape;62;p7"/>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7"/>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7"/>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7"/>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8"/>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8"/>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9"/>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72" name="Google Shape;72;p9"/>
          <p:cNvSpPr/>
          <p:nvPr/>
        </p:nvSpPr>
        <p:spPr>
          <a:xfrm>
            <a:off x="64008" y="69755"/>
            <a:ext cx="9013372" cy="6693408"/>
          </a:xfrm>
          <a:prstGeom prst="roundRect">
            <a:avLst>
              <a:gd fmla="val 4929" name="adj"/>
            </a:avLst>
          </a:prstGeom>
          <a:solidFill>
            <a:schemeClr val="lt1"/>
          </a:solid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73" name="Google Shape;73;p9"/>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4000"/>
              <a:buFont typeface="Libre Franklin"/>
              <a:buNone/>
              <a:defRPr b="0"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9"/>
          <p:cNvSpPr txBox="1"/>
          <p:nvPr>
            <p:ph idx="1" type="body"/>
          </p:nvPr>
        </p:nvSpPr>
        <p:spPr>
          <a:xfrm>
            <a:off x="914400" y="1600200"/>
            <a:ext cx="1905000" cy="4495800"/>
          </a:xfrm>
          <a:prstGeom prst="rect">
            <a:avLst/>
          </a:prstGeom>
          <a:noFill/>
          <a:ln>
            <a:noFill/>
          </a:ln>
        </p:spPr>
        <p:txBody>
          <a:bodyPr anchorCtr="0" anchor="t" bIns="45700" lIns="91425" spcFirstLastPara="1" rIns="91425" wrap="square" tIns="45700">
            <a:normAutofit/>
          </a:bodyPr>
          <a:lstStyle>
            <a:lvl1pPr indent="-228600" lvl="0" marL="457200" algn="l">
              <a:spcBef>
                <a:spcPts val="580"/>
              </a:spcBef>
              <a:spcAft>
                <a:spcPts val="0"/>
              </a:spcAft>
              <a:buSzPts val="1530"/>
              <a:buNone/>
              <a:defRPr sz="1800"/>
            </a:lvl1pPr>
            <a:lvl2pPr indent="-228600" lvl="1" marL="914400" algn="l">
              <a:spcBef>
                <a:spcPts val="370"/>
              </a:spcBef>
              <a:spcAft>
                <a:spcPts val="0"/>
              </a:spcAft>
              <a:buSzPts val="1020"/>
              <a:buNone/>
              <a:defRPr sz="1200"/>
            </a:lvl2pPr>
            <a:lvl3pPr indent="-228600" lvl="2" marL="1371600" algn="l">
              <a:spcBef>
                <a:spcPts val="370"/>
              </a:spcBef>
              <a:spcAft>
                <a:spcPts val="0"/>
              </a:spcAft>
              <a:buSzPts val="850"/>
              <a:buNone/>
              <a:defRPr sz="1000"/>
            </a:lvl3pPr>
            <a:lvl4pPr indent="-228600" lvl="3" marL="1828800" algn="l">
              <a:spcBef>
                <a:spcPts val="370"/>
              </a:spcBef>
              <a:spcAft>
                <a:spcPts val="0"/>
              </a:spcAft>
              <a:buSzPts val="720"/>
              <a:buNone/>
              <a:defRPr sz="900"/>
            </a:lvl4pPr>
            <a:lvl5pPr indent="-228600" lvl="4" marL="2286000" algn="l">
              <a:spcBef>
                <a:spcPts val="370"/>
              </a:spcBef>
              <a:spcAft>
                <a:spcPts val="0"/>
              </a:spcAft>
              <a:buSzPts val="900"/>
              <a:buFont typeface="Libre Baskerville"/>
              <a:buNone/>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75" name="Google Shape;75;p9"/>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9"/>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78" name="Google Shape;78;p9"/>
          <p:cNvSpPr txBox="1"/>
          <p:nvPr>
            <p:ph idx="2" type="body"/>
          </p:nvPr>
        </p:nvSpPr>
        <p:spPr>
          <a:xfrm>
            <a:off x="2971800" y="1600200"/>
            <a:ext cx="5715000" cy="44958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sp>
        <p:nvSpPr>
          <p:cNvPr id="80" name="Google Shape;80;p10"/>
          <p:cNvSpPr txBox="1"/>
          <p:nvPr>
            <p:ph type="title"/>
          </p:nvPr>
        </p:nvSpPr>
        <p:spPr>
          <a:xfrm>
            <a:off x="914400" y="4900550"/>
            <a:ext cx="7315200" cy="522288"/>
          </a:xfrm>
          <a:prstGeom prst="rect">
            <a:avLst/>
          </a:prstGeom>
          <a:noFill/>
          <a:ln>
            <a:noFill/>
          </a:ln>
        </p:spPr>
        <p:txBody>
          <a:bodyPr anchorCtr="0" anchor="ctr" bIns="91425" lIns="91425" spcFirstLastPara="1" rIns="91425" wrap="square" tIns="45700">
            <a:noAutofit/>
          </a:bodyPr>
          <a:lstStyle>
            <a:lvl1pPr lvl="0" algn="l">
              <a:spcBef>
                <a:spcPts val="0"/>
              </a:spcBef>
              <a:spcAft>
                <a:spcPts val="0"/>
              </a:spcAft>
              <a:buClr>
                <a:schemeClr val="dk2"/>
              </a:buClr>
              <a:buSzPts val="2800"/>
              <a:buFont typeface="Libre Franklin"/>
              <a:buNone/>
              <a:defRPr b="0"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0"/>
          <p:cNvSpPr txBox="1"/>
          <p:nvPr>
            <p:ph idx="1" type="body"/>
          </p:nvPr>
        </p:nvSpPr>
        <p:spPr>
          <a:xfrm>
            <a:off x="914400" y="5445825"/>
            <a:ext cx="7315200" cy="685800"/>
          </a:xfrm>
          <a:prstGeom prst="rect">
            <a:avLst/>
          </a:prstGeom>
          <a:noFill/>
          <a:ln>
            <a:noFill/>
          </a:ln>
        </p:spPr>
        <p:txBody>
          <a:bodyPr anchorCtr="0" anchor="t" bIns="45700" lIns="91425" spcFirstLastPara="1" rIns="91425" wrap="square" tIns="45700">
            <a:normAutofit/>
          </a:bodyPr>
          <a:lstStyle>
            <a:lvl1pPr indent="-228600" lvl="0" marL="457200" algn="l">
              <a:spcBef>
                <a:spcPts val="580"/>
              </a:spcBef>
              <a:spcAft>
                <a:spcPts val="0"/>
              </a:spcAft>
              <a:buSzPts val="1360"/>
              <a:buFont typeface="Libre Baskerville"/>
              <a:buNone/>
              <a:defRPr sz="1600"/>
            </a:lvl1pPr>
            <a:lvl2pPr indent="-293369" lvl="1" marL="914400" algn="l">
              <a:spcBef>
                <a:spcPts val="370"/>
              </a:spcBef>
              <a:spcAft>
                <a:spcPts val="0"/>
              </a:spcAft>
              <a:buSzPts val="1020"/>
              <a:buChar char="⚫"/>
              <a:defRPr sz="1200"/>
            </a:lvl2pPr>
            <a:lvl3pPr indent="-282575" lvl="2" marL="1371600" algn="l">
              <a:spcBef>
                <a:spcPts val="370"/>
              </a:spcBef>
              <a:spcAft>
                <a:spcPts val="0"/>
              </a:spcAft>
              <a:buSzPts val="850"/>
              <a:buChar char="⚫"/>
              <a:defRPr sz="1000"/>
            </a:lvl3pPr>
            <a:lvl4pPr indent="-274319" lvl="3" marL="1828800" algn="l">
              <a:spcBef>
                <a:spcPts val="370"/>
              </a:spcBef>
              <a:spcAft>
                <a:spcPts val="0"/>
              </a:spcAft>
              <a:buSzPts val="720"/>
              <a:buChar char="⚫"/>
              <a:defRPr sz="900"/>
            </a:lvl4pPr>
            <a:lvl5pPr indent="-285750" lvl="4" marL="2286000" algn="l">
              <a:spcBef>
                <a:spcPts val="370"/>
              </a:spcBef>
              <a:spcAft>
                <a:spcPts val="0"/>
              </a:spcAft>
              <a:buSzPts val="900"/>
              <a:buFont typeface="Libre Baskerville"/>
              <a:buChar char="o"/>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82" name="Google Shape;82;p10"/>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0"/>
          <p:cNvSpPr txBox="1"/>
          <p:nvPr>
            <p:ph idx="11" type="ftr"/>
          </p:nvPr>
        </p:nvSpPr>
        <p:spPr>
          <a:xfrm>
            <a:off x="914400" y="6172200"/>
            <a:ext cx="38862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0"/>
          <p:cNvSpPr/>
          <p:nvPr>
            <p:ph idx="12" type="sldNum"/>
          </p:nvPr>
        </p:nvSpPr>
        <p:spPr>
          <a:xfrm>
            <a:off x="146304" y="6208776"/>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85" name="Google Shape;85;p10"/>
          <p:cNvSpPr/>
          <p:nvPr/>
        </p:nvSpPr>
        <p:spPr>
          <a:xfrm flipH="1" rot="10800000">
            <a:off x="68307" y="4683555"/>
            <a:ext cx="9006840" cy="914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86" name="Google Shape;86;p10"/>
          <p:cNvSpPr/>
          <p:nvPr/>
        </p:nvSpPr>
        <p:spPr>
          <a:xfrm>
            <a:off x="68508" y="4650474"/>
            <a:ext cx="9006639" cy="45719"/>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87" name="Google Shape;87;p10"/>
          <p:cNvSpPr/>
          <p:nvPr/>
        </p:nvSpPr>
        <p:spPr>
          <a:xfrm>
            <a:off x="68510" y="4773224"/>
            <a:ext cx="9006637" cy="48807"/>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88" name="Google Shape;88;p10"/>
          <p:cNvSpPr/>
          <p:nvPr>
            <p:ph idx="2" type="pic"/>
          </p:nvPr>
        </p:nvSpPr>
        <p:spPr>
          <a:xfrm>
            <a:off x="68308" y="66675"/>
            <a:ext cx="9001873" cy="4581525"/>
          </a:xfrm>
          <a:prstGeom prst="round2SameRect">
            <a:avLst>
              <a:gd fmla="val 7101" name="adj1"/>
              <a:gd fmla="val 0" name="adj2"/>
            </a:avLst>
          </a:prstGeom>
          <a:solidFill>
            <a:schemeClr val="lt2"/>
          </a:solidFill>
          <a:ln cap="flat" cmpd="sng" w="9525">
            <a:solidFill>
              <a:schemeClr val="dk1"/>
            </a:solidFill>
            <a:prstDash val="solid"/>
            <a:round/>
            <a:headEnd len="sm" w="sm" type="none"/>
            <a:tailEnd len="sm" w="sm" type="none"/>
          </a:ln>
        </p:spPr>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1" name="Google Shape;11;p1"/>
          <p:cNvSpPr/>
          <p:nvPr/>
        </p:nvSpPr>
        <p:spPr>
          <a:xfrm>
            <a:off x="64008" y="69755"/>
            <a:ext cx="9013372" cy="6693408"/>
          </a:xfrm>
          <a:prstGeom prst="roundRect">
            <a:avLst>
              <a:gd fmla="val 4929" name="adj"/>
            </a:avLst>
          </a:prstGeom>
          <a:solidFill>
            <a:schemeClr val="lt1"/>
          </a:solid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2" name="Google Shape;12;p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marR="0" rtl="0" algn="l">
              <a:spcBef>
                <a:spcPts val="0"/>
              </a:spcBef>
              <a:spcAft>
                <a:spcPts val="0"/>
              </a:spcAft>
              <a:buClr>
                <a:schemeClr val="dk2"/>
              </a:buClr>
              <a:buSzPts val="4000"/>
              <a:buFont typeface="Libre Franklin"/>
              <a:buNone/>
              <a:defRPr b="0" i="0" sz="4000" u="none" cap="none" strike="noStrike">
                <a:solidFill>
                  <a:schemeClr val="dk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lvl1pPr indent="-368935" lvl="0" marL="457200" marR="0" rtl="0" algn="l">
              <a:spcBef>
                <a:spcPts val="580"/>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0"/>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0"/>
              </a:spcBef>
              <a:spcAft>
                <a:spcPts val="0"/>
              </a:spcAft>
              <a:buClr>
                <a:srgbClr val="E6AFA9"/>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0"/>
              </a:spcBef>
              <a:spcAft>
                <a:spcPts val="0"/>
              </a:spcAft>
              <a:buClr>
                <a:schemeClr val="accent3"/>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0"/>
              </a:spcBef>
              <a:spcAft>
                <a:spcPts val="0"/>
              </a:spcAft>
              <a:buClr>
                <a:schemeClr val="accent3"/>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4" name="Google Shape;14;p1"/>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400" u="none" cap="none" strike="noStrike">
                <a:solidFill>
                  <a:schemeClr val="dk2"/>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15" name="Google Shape;15;p1"/>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2"/>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16" name="Google Shape;16;p1"/>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spcBef>
                <a:spcPts val="0"/>
              </a:spcBef>
              <a:buNone/>
              <a:defRPr b="0" i="0" sz="1400" u="none" cap="none" strike="noStrike">
                <a:solidFill>
                  <a:srgbClr val="FFFFFF"/>
                </a:solidFill>
                <a:latin typeface="Libre Franklin"/>
                <a:ea typeface="Libre Franklin"/>
                <a:cs typeface="Libre Franklin"/>
                <a:sym typeface="Libre Franklin"/>
              </a:defRPr>
            </a:lvl1pPr>
            <a:lvl2pPr indent="0" lvl="1" marL="0" marR="0" rtl="0" algn="ctr">
              <a:spcBef>
                <a:spcPts val="0"/>
              </a:spcBef>
              <a:buNone/>
              <a:defRPr b="0" i="0" sz="1400" u="none" cap="none" strike="noStrike">
                <a:solidFill>
                  <a:srgbClr val="FFFFFF"/>
                </a:solidFill>
                <a:latin typeface="Libre Franklin"/>
                <a:ea typeface="Libre Franklin"/>
                <a:cs typeface="Libre Franklin"/>
                <a:sym typeface="Libre Franklin"/>
              </a:defRPr>
            </a:lvl2pPr>
            <a:lvl3pPr indent="0" lvl="2" marL="0" marR="0" rtl="0" algn="ctr">
              <a:spcBef>
                <a:spcPts val="0"/>
              </a:spcBef>
              <a:buNone/>
              <a:defRPr b="0" i="0" sz="1400" u="none" cap="none" strike="noStrike">
                <a:solidFill>
                  <a:srgbClr val="FFFFFF"/>
                </a:solidFill>
                <a:latin typeface="Libre Franklin"/>
                <a:ea typeface="Libre Franklin"/>
                <a:cs typeface="Libre Franklin"/>
                <a:sym typeface="Libre Franklin"/>
              </a:defRPr>
            </a:lvl3pPr>
            <a:lvl4pPr indent="0" lvl="3" marL="0" marR="0" rtl="0" algn="ctr">
              <a:spcBef>
                <a:spcPts val="0"/>
              </a:spcBef>
              <a:buNone/>
              <a:defRPr b="0" i="0" sz="1400" u="none" cap="none" strike="noStrike">
                <a:solidFill>
                  <a:srgbClr val="FFFFFF"/>
                </a:solidFill>
                <a:latin typeface="Libre Franklin"/>
                <a:ea typeface="Libre Franklin"/>
                <a:cs typeface="Libre Franklin"/>
                <a:sym typeface="Libre Franklin"/>
              </a:defRPr>
            </a:lvl4pPr>
            <a:lvl5pPr indent="0" lvl="4" marL="0" marR="0" rtl="0" algn="ctr">
              <a:spcBef>
                <a:spcPts val="0"/>
              </a:spcBef>
              <a:buNone/>
              <a:defRPr b="0" i="0" sz="1400" u="none" cap="none" strike="noStrike">
                <a:solidFill>
                  <a:srgbClr val="FFFFFF"/>
                </a:solidFill>
                <a:latin typeface="Libre Franklin"/>
                <a:ea typeface="Libre Franklin"/>
                <a:cs typeface="Libre Franklin"/>
                <a:sym typeface="Libre Franklin"/>
              </a:defRPr>
            </a:lvl5pPr>
            <a:lvl6pPr indent="0" lvl="5" marL="0" marR="0" rtl="0" algn="ctr">
              <a:spcBef>
                <a:spcPts val="0"/>
              </a:spcBef>
              <a:buNone/>
              <a:defRPr b="0" i="0" sz="1400" u="none" cap="none" strike="noStrike">
                <a:solidFill>
                  <a:srgbClr val="FFFFFF"/>
                </a:solidFill>
                <a:latin typeface="Libre Franklin"/>
                <a:ea typeface="Libre Franklin"/>
                <a:cs typeface="Libre Franklin"/>
                <a:sym typeface="Libre Franklin"/>
              </a:defRPr>
            </a:lvl6pPr>
            <a:lvl7pPr indent="0" lvl="6" marL="0" marR="0" rtl="0" algn="ctr">
              <a:spcBef>
                <a:spcPts val="0"/>
              </a:spcBef>
              <a:buNone/>
              <a:defRPr b="0" i="0" sz="1400" u="none" cap="none" strike="noStrike">
                <a:solidFill>
                  <a:srgbClr val="FFFFFF"/>
                </a:solidFill>
                <a:latin typeface="Libre Franklin"/>
                <a:ea typeface="Libre Franklin"/>
                <a:cs typeface="Libre Franklin"/>
                <a:sym typeface="Libre Franklin"/>
              </a:defRPr>
            </a:lvl7pPr>
            <a:lvl8pPr indent="0" lvl="7" marL="0" marR="0" rtl="0" algn="ctr">
              <a:spcBef>
                <a:spcPts val="0"/>
              </a:spcBef>
              <a:buNone/>
              <a:defRPr b="0" i="0" sz="1400" u="none" cap="none" strike="noStrike">
                <a:solidFill>
                  <a:srgbClr val="FFFFFF"/>
                </a:solidFill>
                <a:latin typeface="Libre Franklin"/>
                <a:ea typeface="Libre Franklin"/>
                <a:cs typeface="Libre Franklin"/>
                <a:sym typeface="Libre Franklin"/>
              </a:defRPr>
            </a:lvl8pPr>
            <a:lvl9pPr indent="0" lvl="8" marL="0" marR="0" rtl="0" algn="ctr">
              <a:spcBef>
                <a:spcPts val="0"/>
              </a:spcBef>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3"/>
          <p:cNvSpPr txBox="1"/>
          <p:nvPr>
            <p:ph idx="1" type="subTitle"/>
          </p:nvPr>
        </p:nvSpPr>
        <p:spPr>
          <a:xfrm>
            <a:off x="838200" y="3147525"/>
            <a:ext cx="7924800" cy="3177075"/>
          </a:xfrm>
          <a:prstGeom prst="rect">
            <a:avLst/>
          </a:prstGeom>
          <a:noFill/>
          <a:ln>
            <a:noFill/>
          </a:ln>
        </p:spPr>
        <p:txBody>
          <a:bodyPr anchorCtr="0" anchor="t" bIns="45700" lIns="91425" spcFirstLastPara="1" rIns="91425" wrap="square" tIns="45700">
            <a:normAutofit fontScale="92500" lnSpcReduction="20000"/>
          </a:bodyPr>
          <a:lstStyle/>
          <a:p>
            <a:pPr indent="0" lvl="0" marL="0" rtl="0" algn="ctr">
              <a:spcBef>
                <a:spcPts val="0"/>
              </a:spcBef>
              <a:spcAft>
                <a:spcPts val="0"/>
              </a:spcAft>
              <a:buSzPct val="85000"/>
              <a:buNone/>
            </a:pPr>
            <a:r>
              <a:t/>
            </a:r>
            <a:endParaRPr b="1" sz="2800">
              <a:solidFill>
                <a:srgbClr val="7F7F7F"/>
              </a:solidFill>
              <a:latin typeface="Times New Roman"/>
              <a:ea typeface="Times New Roman"/>
              <a:cs typeface="Times New Roman"/>
              <a:sym typeface="Times New Roman"/>
            </a:endParaRPr>
          </a:p>
          <a:p>
            <a:pPr indent="0" lvl="0" marL="0" rtl="0" algn="ctr">
              <a:spcBef>
                <a:spcPts val="580"/>
              </a:spcBef>
              <a:spcAft>
                <a:spcPts val="0"/>
              </a:spcAft>
              <a:buSzPct val="85000"/>
              <a:buNone/>
            </a:pPr>
            <a:r>
              <a:rPr b="1" lang="en-US" sz="2800">
                <a:solidFill>
                  <a:srgbClr val="7F7F7F"/>
                </a:solidFill>
                <a:latin typeface="Times New Roman"/>
                <a:ea typeface="Times New Roman"/>
                <a:cs typeface="Times New Roman"/>
                <a:sym typeface="Times New Roman"/>
              </a:rPr>
              <a:t>Course: BEEE (ECE1022A)</a:t>
            </a:r>
            <a:endParaRPr/>
          </a:p>
          <a:p>
            <a:pPr indent="0" lvl="0" marL="0" rtl="0" algn="ctr">
              <a:spcBef>
                <a:spcPts val="580"/>
              </a:spcBef>
              <a:spcAft>
                <a:spcPts val="0"/>
              </a:spcAft>
              <a:buSzPct val="85000"/>
              <a:buNone/>
            </a:pPr>
            <a:r>
              <a:t/>
            </a:r>
            <a:endParaRPr/>
          </a:p>
          <a:p>
            <a:pPr indent="0" lvl="0" marL="0" rtl="0" algn="ctr">
              <a:spcBef>
                <a:spcPts val="580"/>
              </a:spcBef>
              <a:spcAft>
                <a:spcPts val="0"/>
              </a:spcAft>
              <a:buSzPct val="85000"/>
              <a:buNone/>
            </a:pPr>
            <a:r>
              <a:t/>
            </a:r>
            <a:endParaRPr/>
          </a:p>
          <a:p>
            <a:pPr indent="0" lvl="0" marL="0" rtl="0" algn="ctr">
              <a:spcBef>
                <a:spcPts val="580"/>
              </a:spcBef>
              <a:spcAft>
                <a:spcPts val="0"/>
              </a:spcAft>
              <a:buSzPct val="85000"/>
              <a:buNone/>
            </a:pPr>
            <a:r>
              <a:rPr lang="en-US"/>
              <a:t>By</a:t>
            </a:r>
            <a:endParaRPr/>
          </a:p>
          <a:p>
            <a:pPr indent="0" lvl="0" marL="0" marR="0" rtl="0" algn="ctr">
              <a:spcBef>
                <a:spcPts val="1195"/>
              </a:spcBef>
              <a:spcAft>
                <a:spcPts val="0"/>
              </a:spcAft>
              <a:buSzPct val="85000"/>
              <a:buNone/>
            </a:pPr>
            <a:r>
              <a:rPr b="1" lang="en-US" sz="1800">
                <a:latin typeface="Times New Roman"/>
                <a:ea typeface="Times New Roman"/>
                <a:cs typeface="Times New Roman"/>
                <a:sym typeface="Times New Roman"/>
              </a:rPr>
              <a:t>Krishnaraj Thadesar</a:t>
            </a:r>
            <a:r>
              <a:rPr b="1" lang="en-US" sz="1800">
                <a:latin typeface="Times New Roman"/>
                <a:ea typeface="Times New Roman"/>
                <a:cs typeface="Times New Roman"/>
                <a:sym typeface="Times New Roman"/>
              </a:rPr>
              <a:t> </a:t>
            </a:r>
            <a:endParaRPr/>
          </a:p>
          <a:p>
            <a:pPr indent="0" lvl="0" marL="0" marR="0" rtl="0" algn="ctr">
              <a:spcBef>
                <a:spcPts val="1195"/>
              </a:spcBef>
              <a:spcAft>
                <a:spcPts val="0"/>
              </a:spcAft>
              <a:buSzPct val="85000"/>
              <a:buNone/>
            </a:pPr>
            <a:r>
              <a:rPr b="1" lang="en-US" sz="1800">
                <a:latin typeface="Times New Roman"/>
                <a:ea typeface="Times New Roman"/>
                <a:cs typeface="Times New Roman"/>
                <a:sym typeface="Times New Roman"/>
              </a:rPr>
              <a:t>Div 9, Roll 54. PRN 109054 Batch I3</a:t>
            </a:r>
            <a:endParaRPr sz="1800">
              <a:latin typeface="Times New Roman"/>
              <a:ea typeface="Times New Roman"/>
              <a:cs typeface="Times New Roman"/>
              <a:sym typeface="Times New Roman"/>
            </a:endParaRPr>
          </a:p>
          <a:p>
            <a:pPr indent="0" lvl="0" marL="0" marR="0" rtl="0" algn="ctr">
              <a:spcBef>
                <a:spcPts val="1195"/>
              </a:spcBef>
              <a:spcAft>
                <a:spcPts val="0"/>
              </a:spcAft>
              <a:buSzPct val="85000"/>
              <a:buNone/>
            </a:pPr>
            <a:r>
              <a:t/>
            </a:r>
            <a:endParaRPr sz="1800">
              <a:latin typeface="Times New Roman"/>
              <a:ea typeface="Times New Roman"/>
              <a:cs typeface="Times New Roman"/>
              <a:sym typeface="Times New Roman"/>
            </a:endParaRPr>
          </a:p>
        </p:txBody>
      </p:sp>
      <p:sp>
        <p:nvSpPr>
          <p:cNvPr id="106" name="Google Shape;106;p13"/>
          <p:cNvSpPr txBox="1"/>
          <p:nvPr>
            <p:ph type="ctrTitle"/>
          </p:nvPr>
        </p:nvSpPr>
        <p:spPr>
          <a:xfrm>
            <a:off x="457200" y="1524550"/>
            <a:ext cx="8534400" cy="1470025"/>
          </a:xfrm>
          <a:prstGeom prst="rect">
            <a:avLst/>
          </a:prstGeom>
          <a:noFill/>
          <a:ln>
            <a:noFill/>
          </a:ln>
        </p:spPr>
        <p:txBody>
          <a:bodyPr anchorCtr="0" anchor="ctr" bIns="91425" lIns="91425" spcFirstLastPara="1" rIns="91425" wrap="square" tIns="45700">
            <a:normAutofit/>
          </a:bodyPr>
          <a:lstStyle/>
          <a:p>
            <a:pPr indent="0" lvl="0" marL="0" rtl="0" algn="ctr">
              <a:spcBef>
                <a:spcPts val="0"/>
              </a:spcBef>
              <a:spcAft>
                <a:spcPts val="0"/>
              </a:spcAft>
              <a:buClr>
                <a:srgbClr val="FFFFFF"/>
              </a:buClr>
              <a:buSzPts val="4000"/>
              <a:buFont typeface="Libre Franklin"/>
              <a:buNone/>
            </a:pPr>
            <a:r>
              <a:rPr b="1" lang="en-US"/>
              <a:t>PBL Activity</a:t>
            </a:r>
            <a:br>
              <a:rPr b="1" lang="en-US"/>
            </a:br>
            <a:r>
              <a:rPr b="1" lang="en-US"/>
              <a:t>8 Bit MP3 Player</a:t>
            </a:r>
            <a:endParaRPr/>
          </a:p>
        </p:txBody>
      </p:sp>
      <p:pic>
        <p:nvPicPr>
          <p:cNvPr id="107" name="Google Shape;107;p13"/>
          <p:cNvPicPr preferRelativeResize="0"/>
          <p:nvPr/>
        </p:nvPicPr>
        <p:blipFill rotWithShape="1">
          <a:blip r:embed="rId3">
            <a:alphaModFix/>
          </a:blip>
          <a:srcRect b="0" l="0" r="0" t="0"/>
          <a:stretch/>
        </p:blipFill>
        <p:spPr>
          <a:xfrm>
            <a:off x="238432" y="228600"/>
            <a:ext cx="1143000" cy="1143000"/>
          </a:xfrm>
          <a:prstGeom prst="rect">
            <a:avLst/>
          </a:prstGeom>
          <a:noFill/>
          <a:ln>
            <a:noFill/>
          </a:ln>
        </p:spPr>
      </p:pic>
      <p:sp>
        <p:nvSpPr>
          <p:cNvPr id="108" name="Google Shape;108;p13"/>
          <p:cNvSpPr txBox="1"/>
          <p:nvPr/>
        </p:nvSpPr>
        <p:spPr>
          <a:xfrm>
            <a:off x="2438400" y="228600"/>
            <a:ext cx="5943600"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200" u="none" cap="none" strike="noStrike">
                <a:solidFill>
                  <a:srgbClr val="7F7F7F"/>
                </a:solidFill>
                <a:latin typeface="Times New Roman"/>
                <a:ea typeface="Times New Roman"/>
                <a:cs typeface="Times New Roman"/>
                <a:sym typeface="Times New Roman"/>
              </a:rPr>
              <a:t>          FY B.Tech</a:t>
            </a:r>
            <a:endParaRPr b="1" sz="3200">
              <a:solidFill>
                <a:srgbClr val="7F7F7F"/>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3200">
                <a:solidFill>
                  <a:srgbClr val="7F7F7F"/>
                </a:solidFill>
                <a:latin typeface="Times New Roman"/>
                <a:ea typeface="Times New Roman"/>
                <a:cs typeface="Times New Roman"/>
                <a:sym typeface="Times New Roman"/>
              </a:rPr>
              <a:t>Trimester 1/2/3  2021-22</a:t>
            </a:r>
            <a:endParaRPr b="1" sz="3200">
              <a:solidFill>
                <a:srgbClr val="7F7F7F"/>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2"/>
          <p:cNvSpPr txBox="1"/>
          <p:nvPr>
            <p:ph idx="1" type="body"/>
          </p:nvPr>
        </p:nvSpPr>
        <p:spPr>
          <a:xfrm>
            <a:off x="914400" y="1447800"/>
            <a:ext cx="7772400" cy="4572000"/>
          </a:xfrm>
          <a:prstGeom prst="rect">
            <a:avLst/>
          </a:prstGeom>
        </p:spPr>
        <p:txBody>
          <a:bodyPr anchorCtr="0" anchor="t" bIns="45700" lIns="91425" spcFirstLastPara="1" rIns="91425" wrap="square" tIns="45700">
            <a:normAutofit fontScale="77500"/>
          </a:bodyPr>
          <a:lstStyle/>
          <a:p>
            <a:pPr indent="-303895" lvl="0" marL="457200" rtl="0" algn="l">
              <a:spcBef>
                <a:spcPts val="580"/>
              </a:spcBef>
              <a:spcAft>
                <a:spcPts val="0"/>
              </a:spcAft>
              <a:buSzPct val="58846"/>
              <a:buAutoNum type="arabicPeriod"/>
            </a:pPr>
            <a:r>
              <a:rPr lang="en-US"/>
              <a:t>The Expensive Arduino can be replaced with the chipset used inside or another Music IC coupled with another cheaper Microprocessor IC to reduce the cost (while increasing the complications) of the Project. </a:t>
            </a:r>
            <a:endParaRPr/>
          </a:p>
          <a:p>
            <a:pPr indent="-303895" lvl="0" marL="457200" rtl="0" algn="l">
              <a:spcBef>
                <a:spcPts val="0"/>
              </a:spcBef>
              <a:spcAft>
                <a:spcPts val="0"/>
              </a:spcAft>
              <a:buSzPct val="58846"/>
              <a:buAutoNum type="arabicPeriod"/>
            </a:pPr>
            <a:r>
              <a:rPr lang="en-US"/>
              <a:t>A Better Buzzer can be used for better sound Quality</a:t>
            </a:r>
            <a:endParaRPr/>
          </a:p>
          <a:p>
            <a:pPr indent="-303895" lvl="0" marL="457200" rtl="0" algn="l">
              <a:spcBef>
                <a:spcPts val="0"/>
              </a:spcBef>
              <a:spcAft>
                <a:spcPts val="0"/>
              </a:spcAft>
              <a:buSzPct val="58846"/>
              <a:buAutoNum type="arabicPeriod"/>
            </a:pPr>
            <a:r>
              <a:rPr lang="en-US"/>
              <a:t>A Program can be written that automatically converts any song into its 8 Bit code version so it becomes easy to add new songs, instead of hard coding them into the Aruduino. </a:t>
            </a:r>
            <a:endParaRPr/>
          </a:p>
          <a:p>
            <a:pPr indent="-303895" lvl="0" marL="457200" rtl="0" algn="l">
              <a:spcBef>
                <a:spcPts val="0"/>
              </a:spcBef>
              <a:spcAft>
                <a:spcPts val="0"/>
              </a:spcAft>
              <a:buSzPct val="58846"/>
              <a:buAutoNum type="arabicPeriod"/>
            </a:pPr>
            <a:r>
              <a:rPr lang="en-US"/>
              <a:t>An External Storage of some sort can be added like an SD Card to store Thousands of other Songs.</a:t>
            </a:r>
            <a:endParaRPr/>
          </a:p>
          <a:p>
            <a:pPr indent="-303895" lvl="0" marL="457200" rtl="0" algn="l">
              <a:spcBef>
                <a:spcPts val="0"/>
              </a:spcBef>
              <a:spcAft>
                <a:spcPts val="0"/>
              </a:spcAft>
              <a:buSzPct val="58846"/>
              <a:buAutoNum type="arabicPeriod"/>
            </a:pPr>
            <a:r>
              <a:rPr lang="en-US"/>
              <a:t>All The components can be put in a small Enclosing for increasing Portabitlity. </a:t>
            </a:r>
            <a:endParaRPr/>
          </a:p>
          <a:p>
            <a:pPr indent="0" lvl="0" marL="0" rtl="0" algn="l">
              <a:spcBef>
                <a:spcPts val="580"/>
              </a:spcBef>
              <a:spcAft>
                <a:spcPts val="0"/>
              </a:spcAft>
              <a:buNone/>
            </a:pPr>
            <a:r>
              <a:t/>
            </a:r>
            <a:endParaRPr/>
          </a:p>
        </p:txBody>
      </p:sp>
      <p:sp>
        <p:nvSpPr>
          <p:cNvPr id="184" name="Google Shape;184;p22"/>
          <p:cNvSpPr txBox="1"/>
          <p:nvPr>
            <p:ph type="title"/>
          </p:nvPr>
        </p:nvSpPr>
        <p:spPr>
          <a:xfrm>
            <a:off x="914400" y="274638"/>
            <a:ext cx="7772400" cy="1143000"/>
          </a:xfrm>
          <a:prstGeom prst="rect">
            <a:avLst/>
          </a:prstGeom>
        </p:spPr>
        <p:txBody>
          <a:bodyPr anchorCtr="0" anchor="b" bIns="91425" lIns="91425" spcFirstLastPara="1" rIns="91425" wrap="square" tIns="45700">
            <a:normAutofit/>
          </a:bodyPr>
          <a:lstStyle/>
          <a:p>
            <a:pPr indent="0" lvl="0" marL="0" rtl="0" algn="l">
              <a:spcBef>
                <a:spcPts val="0"/>
              </a:spcBef>
              <a:spcAft>
                <a:spcPts val="0"/>
              </a:spcAft>
              <a:buNone/>
            </a:pPr>
            <a:r>
              <a:rPr lang="en-US"/>
              <a:t>Improvements</a:t>
            </a:r>
            <a:endParaRPr/>
          </a:p>
        </p:txBody>
      </p:sp>
      <p:sp>
        <p:nvSpPr>
          <p:cNvPr id="185" name="Google Shape;185;p22"/>
          <p:cNvSpPr/>
          <p:nvPr>
            <p:ph idx="12" type="sldNum"/>
          </p:nvPr>
        </p:nvSpPr>
        <p:spPr>
          <a:xfrm>
            <a:off x="146304" y="6210300"/>
            <a:ext cx="457200" cy="457200"/>
          </a:xfrm>
          <a:prstGeom prst="ellipse">
            <a:avLst/>
          </a:prstGeom>
        </p:spPr>
        <p:txBody>
          <a:bodyPr anchorCtr="1" anchor="ctr" bIns="0" lIns="0" spcFirstLastPara="1" rIns="0" wrap="square" tIns="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3"/>
          <p:cNvSpPr txBox="1"/>
          <p:nvPr>
            <p:ph type="title"/>
          </p:nvPr>
        </p:nvSpPr>
        <p:spPr>
          <a:xfrm>
            <a:off x="914400" y="274638"/>
            <a:ext cx="7772400" cy="1143000"/>
          </a:xfrm>
          <a:prstGeom prst="rect">
            <a:avLst/>
          </a:prstGeom>
        </p:spPr>
        <p:txBody>
          <a:bodyPr anchorCtr="0" anchor="b" bIns="91425" lIns="91425" spcFirstLastPara="1" rIns="91425" wrap="square" tIns="45700">
            <a:normAutofit/>
          </a:bodyPr>
          <a:lstStyle/>
          <a:p>
            <a:pPr indent="0" lvl="0" marL="0" rtl="0" algn="l">
              <a:spcBef>
                <a:spcPts val="0"/>
              </a:spcBef>
              <a:spcAft>
                <a:spcPts val="0"/>
              </a:spcAft>
              <a:buNone/>
            </a:pPr>
            <a:r>
              <a:rPr lang="en-US"/>
              <a:t>Learning Experience</a:t>
            </a:r>
            <a:endParaRPr/>
          </a:p>
        </p:txBody>
      </p:sp>
      <p:sp>
        <p:nvSpPr>
          <p:cNvPr id="192" name="Google Shape;192;p23"/>
          <p:cNvSpPr/>
          <p:nvPr>
            <p:ph idx="12" type="sldNum"/>
          </p:nvPr>
        </p:nvSpPr>
        <p:spPr>
          <a:xfrm>
            <a:off x="146304" y="6210300"/>
            <a:ext cx="457200" cy="457200"/>
          </a:xfrm>
          <a:prstGeom prst="ellipse">
            <a:avLst/>
          </a:prstGeom>
        </p:spPr>
        <p:txBody>
          <a:bodyPr anchorCtr="1" anchor="ctr" bIns="0" lIns="0" spcFirstLastPara="1" rIns="0" wrap="square" tIns="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193" name="Google Shape;193;p23"/>
          <p:cNvSpPr txBox="1"/>
          <p:nvPr>
            <p:ph idx="1" type="body"/>
          </p:nvPr>
        </p:nvSpPr>
        <p:spPr>
          <a:xfrm>
            <a:off x="914400" y="1447800"/>
            <a:ext cx="7772400" cy="4572000"/>
          </a:xfrm>
          <a:prstGeom prst="rect">
            <a:avLst/>
          </a:prstGeom>
        </p:spPr>
        <p:txBody>
          <a:bodyPr anchorCtr="0" anchor="t" bIns="45700" lIns="91425" spcFirstLastPara="1" rIns="91425" wrap="square" tIns="45700">
            <a:normAutofit fontScale="85000" lnSpcReduction="20000"/>
          </a:bodyPr>
          <a:lstStyle/>
          <a:p>
            <a:pPr indent="0" lvl="0" marL="0" rtl="0" algn="l">
              <a:spcBef>
                <a:spcPts val="580"/>
              </a:spcBef>
              <a:spcAft>
                <a:spcPts val="0"/>
              </a:spcAft>
              <a:buClr>
                <a:schemeClr val="dk1"/>
              </a:buClr>
              <a:buSzPct val="42307"/>
              <a:buFont typeface="Arial"/>
              <a:buNone/>
            </a:pPr>
            <a:r>
              <a:rPr lang="en-US"/>
              <a:t>I got to interact with the Basic LCD Screen, and so now that can be used in many other places, which is an important output device.</a:t>
            </a:r>
            <a:endParaRPr/>
          </a:p>
          <a:p>
            <a:pPr indent="0" lvl="0" marL="0" rtl="0" algn="l">
              <a:spcBef>
                <a:spcPts val="580"/>
              </a:spcBef>
              <a:spcAft>
                <a:spcPts val="0"/>
              </a:spcAft>
              <a:buClr>
                <a:schemeClr val="dk1"/>
              </a:buClr>
              <a:buSzPct val="42307"/>
              <a:buFont typeface="Arial"/>
              <a:buNone/>
            </a:pPr>
            <a:r>
              <a:rPr lang="en-US"/>
              <a:t>Exposure to a Microprocessor and working on such a low level of input and output gave a better and more open idea about the working of a computer.</a:t>
            </a:r>
            <a:endParaRPr/>
          </a:p>
          <a:p>
            <a:pPr indent="0" lvl="0" marL="0" rtl="0" algn="l">
              <a:spcBef>
                <a:spcPts val="580"/>
              </a:spcBef>
              <a:spcAft>
                <a:spcPts val="0"/>
              </a:spcAft>
              <a:buClr>
                <a:schemeClr val="dk1"/>
              </a:buClr>
              <a:buSzPct val="42307"/>
              <a:buFont typeface="Arial"/>
              <a:buNone/>
            </a:pPr>
            <a:r>
              <a:rPr lang="en-US"/>
              <a:t>2 Terminal Switches are basic, but 3 terminal switches with a ground pin make use of more Electrical concepts which were put to use by actually using them. This also forced me to learn the basics of the Potentiometer and its detailed working. </a:t>
            </a:r>
            <a:endParaRPr/>
          </a:p>
          <a:p>
            <a:pPr indent="0" lvl="0" marL="0" rtl="0" algn="l">
              <a:spcBef>
                <a:spcPts val="580"/>
              </a:spcBef>
              <a:spcAft>
                <a:spcPts val="0"/>
              </a:spcAft>
              <a:buClr>
                <a:schemeClr val="dk1"/>
              </a:buClr>
              <a:buSzPct val="42307"/>
              <a:buFont typeface="Arial"/>
              <a:buNone/>
            </a:pPr>
            <a:r>
              <a:rPr lang="en-US"/>
              <a:t>Programming the Basics of Music also made me learn some Music Theory, reading some music notes, and an in depth working of a speaker. </a:t>
            </a:r>
            <a:endParaRPr/>
          </a:p>
          <a:p>
            <a:pPr indent="0" lvl="0" marL="0" rtl="0" algn="l">
              <a:spcBef>
                <a:spcPts val="58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4"/>
          <p:cNvSpPr txBox="1"/>
          <p:nvPr>
            <p:ph type="title"/>
          </p:nvPr>
        </p:nvSpPr>
        <p:spPr>
          <a:xfrm>
            <a:off x="914400" y="274638"/>
            <a:ext cx="7772400" cy="1143000"/>
          </a:xfrm>
          <a:prstGeom prst="rect">
            <a:avLst/>
          </a:prstGeom>
        </p:spPr>
        <p:txBody>
          <a:bodyPr anchorCtr="0" anchor="b" bIns="91425" lIns="91425" spcFirstLastPara="1" rIns="91425" wrap="square" tIns="45700">
            <a:normAutofit/>
          </a:bodyPr>
          <a:lstStyle/>
          <a:p>
            <a:pPr indent="0" lvl="0" marL="0" rtl="0" algn="l">
              <a:spcBef>
                <a:spcPts val="0"/>
              </a:spcBef>
              <a:spcAft>
                <a:spcPts val="0"/>
              </a:spcAft>
              <a:buNone/>
            </a:pPr>
            <a:r>
              <a:rPr lang="en-US"/>
              <a:t>Conclusion</a:t>
            </a:r>
            <a:endParaRPr/>
          </a:p>
        </p:txBody>
      </p:sp>
      <p:sp>
        <p:nvSpPr>
          <p:cNvPr id="200" name="Google Shape;200;p24"/>
          <p:cNvSpPr/>
          <p:nvPr>
            <p:ph idx="12" type="sldNum"/>
          </p:nvPr>
        </p:nvSpPr>
        <p:spPr>
          <a:xfrm>
            <a:off x="146304" y="6210300"/>
            <a:ext cx="457200" cy="457200"/>
          </a:xfrm>
          <a:prstGeom prst="ellipse">
            <a:avLst/>
          </a:prstGeom>
        </p:spPr>
        <p:txBody>
          <a:bodyPr anchorCtr="1" anchor="ctr" bIns="0" lIns="0" spcFirstLastPara="1" rIns="0" wrap="square" tIns="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201" name="Google Shape;201;p24"/>
          <p:cNvSpPr txBox="1"/>
          <p:nvPr>
            <p:ph idx="1" type="body"/>
          </p:nvPr>
        </p:nvSpPr>
        <p:spPr>
          <a:xfrm>
            <a:off x="914400" y="1447800"/>
            <a:ext cx="7772400" cy="4572000"/>
          </a:xfrm>
          <a:prstGeom prst="rect">
            <a:avLst/>
          </a:prstGeom>
        </p:spPr>
        <p:txBody>
          <a:bodyPr anchorCtr="0" anchor="t" bIns="45700" lIns="91425" spcFirstLastPara="1" rIns="91425" wrap="square" tIns="45700">
            <a:normAutofit/>
          </a:bodyPr>
          <a:lstStyle/>
          <a:p>
            <a:pPr indent="0" lvl="0" marL="0" rtl="0" algn="l">
              <a:spcBef>
                <a:spcPts val="580"/>
              </a:spcBef>
              <a:spcAft>
                <a:spcPts val="0"/>
              </a:spcAft>
              <a:buClr>
                <a:schemeClr val="dk1"/>
              </a:buClr>
              <a:buSzPts val="1100"/>
              <a:buFont typeface="Arial"/>
              <a:buNone/>
            </a:pPr>
            <a:r>
              <a:rPr lang="en-US"/>
              <a:t>A very simple 8-bit Music Player was made, programmed and Built in Tinkercad successfully.</a:t>
            </a:r>
            <a:endParaRPr/>
          </a:p>
          <a:p>
            <a:pPr indent="0" lvl="0" marL="0" rtl="0" algn="l">
              <a:spcBef>
                <a:spcPts val="580"/>
              </a:spcBef>
              <a:spcAft>
                <a:spcPts val="0"/>
              </a:spcAft>
              <a:buClr>
                <a:schemeClr val="dk1"/>
              </a:buClr>
              <a:buSzPts val="1100"/>
              <a:buFont typeface="Arial"/>
              <a:buNone/>
            </a:pPr>
            <a:r>
              <a:rPr lang="en-US"/>
              <a:t>The Working, Programming, and basic functioning of the Arduino, a Buzzer, an LCD Screen, Switches and Potentiometer was studied and Applied in detail. </a:t>
            </a:r>
            <a:endParaRPr/>
          </a:p>
          <a:p>
            <a:pPr indent="0" lvl="0" marL="0" rtl="0" algn="l">
              <a:spcBef>
                <a:spcPts val="58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914400" y="274638"/>
            <a:ext cx="7772400" cy="1143000"/>
          </a:xfrm>
          <a:prstGeom prst="rect">
            <a:avLst/>
          </a:prstGeom>
        </p:spPr>
        <p:txBody>
          <a:bodyPr anchorCtr="0" anchor="b" bIns="91425" lIns="91425" spcFirstLastPara="1" rIns="91425" wrap="square" tIns="45700">
            <a:normAutofit/>
          </a:bodyPr>
          <a:lstStyle/>
          <a:p>
            <a:pPr indent="0" lvl="0" marL="0" rtl="0" algn="l">
              <a:spcBef>
                <a:spcPts val="0"/>
              </a:spcBef>
              <a:spcAft>
                <a:spcPts val="0"/>
              </a:spcAft>
              <a:buNone/>
            </a:pPr>
            <a:r>
              <a:t/>
            </a:r>
            <a:endParaRPr/>
          </a:p>
        </p:txBody>
      </p:sp>
      <p:sp>
        <p:nvSpPr>
          <p:cNvPr id="208" name="Google Shape;208;p25"/>
          <p:cNvSpPr/>
          <p:nvPr>
            <p:ph idx="12" type="sldNum"/>
          </p:nvPr>
        </p:nvSpPr>
        <p:spPr>
          <a:xfrm>
            <a:off x="146304" y="6210300"/>
            <a:ext cx="457200" cy="457200"/>
          </a:xfrm>
          <a:prstGeom prst="ellipse">
            <a:avLst/>
          </a:prstGeom>
        </p:spPr>
        <p:txBody>
          <a:bodyPr anchorCtr="1" anchor="ctr" bIns="0" lIns="0" spcFirstLastPara="1" rIns="0" wrap="square" tIns="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209" name="Google Shape;209;p25"/>
          <p:cNvSpPr txBox="1"/>
          <p:nvPr>
            <p:ph idx="1" type="body"/>
          </p:nvPr>
        </p:nvSpPr>
        <p:spPr>
          <a:xfrm>
            <a:off x="914400" y="1447800"/>
            <a:ext cx="7772400" cy="4572000"/>
          </a:xfrm>
          <a:prstGeom prst="rect">
            <a:avLst/>
          </a:prstGeom>
        </p:spPr>
        <p:txBody>
          <a:bodyPr anchorCtr="0" anchor="t" bIns="45700" lIns="91425" spcFirstLastPara="1" rIns="91425" wrap="square" tIns="45700">
            <a:normAutofit/>
          </a:bodyPr>
          <a:lstStyle/>
          <a:p>
            <a:pPr indent="0" lvl="0" marL="0" rtl="0" algn="l">
              <a:spcBef>
                <a:spcPts val="58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4"/>
          <p:cNvSpPr txBox="1"/>
          <p:nvPr>
            <p:ph type="title"/>
          </p:nvPr>
        </p:nvSpPr>
        <p:spPr>
          <a:xfrm>
            <a:off x="1524000" y="274638"/>
            <a:ext cx="7162800" cy="1143000"/>
          </a:xfrm>
          <a:prstGeom prst="rect">
            <a:avLst/>
          </a:prstGeom>
          <a:noFill/>
          <a:ln>
            <a:noFill/>
          </a:ln>
        </p:spPr>
        <p:txBody>
          <a:bodyPr anchorCtr="0" anchor="b" bIns="91425" lIns="91425" spcFirstLastPara="1" rIns="91425" wrap="square" tIns="45700">
            <a:normAutofit/>
          </a:bodyPr>
          <a:lstStyle/>
          <a:p>
            <a:pPr indent="0" lvl="0" marL="0" rtl="0" algn="l">
              <a:spcBef>
                <a:spcPts val="0"/>
              </a:spcBef>
              <a:spcAft>
                <a:spcPts val="0"/>
              </a:spcAft>
              <a:buClr>
                <a:schemeClr val="dk2"/>
              </a:buClr>
              <a:buSzPts val="4000"/>
              <a:buFont typeface="Libre Franklin"/>
              <a:buNone/>
            </a:pPr>
            <a:r>
              <a:rPr lang="en-US"/>
              <a:t>Outline</a:t>
            </a:r>
            <a:endParaRPr/>
          </a:p>
        </p:txBody>
      </p:sp>
      <p:sp>
        <p:nvSpPr>
          <p:cNvPr id="114" name="Google Shape;114;p14"/>
          <p:cNvSpPr txBox="1"/>
          <p:nvPr>
            <p:ph idx="1" type="body"/>
          </p:nvPr>
        </p:nvSpPr>
        <p:spPr>
          <a:xfrm>
            <a:off x="723900" y="1600200"/>
            <a:ext cx="796290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10"/>
              <a:buChar char="⚫"/>
            </a:pPr>
            <a:r>
              <a:rPr lang="en-US"/>
              <a:t>Introduction</a:t>
            </a:r>
            <a:endParaRPr/>
          </a:p>
          <a:p>
            <a:pPr indent="-274320" lvl="0" marL="274320" rtl="0" algn="l">
              <a:spcBef>
                <a:spcPts val="580"/>
              </a:spcBef>
              <a:spcAft>
                <a:spcPts val="0"/>
              </a:spcAft>
              <a:buSzPts val="2210"/>
              <a:buChar char="⚫"/>
            </a:pPr>
            <a:r>
              <a:rPr lang="en-US"/>
              <a:t>Project Description (Block Diagram)</a:t>
            </a:r>
            <a:endParaRPr/>
          </a:p>
          <a:p>
            <a:pPr indent="-274320" lvl="0" marL="274320" rtl="0" algn="l">
              <a:spcBef>
                <a:spcPts val="580"/>
              </a:spcBef>
              <a:spcAft>
                <a:spcPts val="0"/>
              </a:spcAft>
              <a:buSzPts val="2210"/>
              <a:buChar char="⚫"/>
            </a:pPr>
            <a:r>
              <a:rPr lang="en-US"/>
              <a:t>Explanation with circuit diagram</a:t>
            </a:r>
            <a:endParaRPr/>
          </a:p>
          <a:p>
            <a:pPr indent="-274320" lvl="0" marL="274320" rtl="0" algn="l">
              <a:spcBef>
                <a:spcPts val="580"/>
              </a:spcBef>
              <a:spcAft>
                <a:spcPts val="0"/>
              </a:spcAft>
              <a:buSzPts val="2210"/>
              <a:buChar char="⚫"/>
            </a:pPr>
            <a:r>
              <a:rPr lang="en-US"/>
              <a:t>Simulation Results Screenshots</a:t>
            </a:r>
            <a:endParaRPr/>
          </a:p>
          <a:p>
            <a:pPr indent="-274320" lvl="0" marL="274320" rtl="0" algn="l">
              <a:spcBef>
                <a:spcPts val="580"/>
              </a:spcBef>
              <a:spcAft>
                <a:spcPts val="0"/>
              </a:spcAft>
              <a:buSzPts val="2210"/>
              <a:buChar char="⚫"/>
            </a:pPr>
            <a:r>
              <a:rPr lang="en-US"/>
              <a:t>Applications</a:t>
            </a:r>
            <a:endParaRPr/>
          </a:p>
          <a:p>
            <a:pPr indent="-274320" lvl="0" marL="274320" rtl="0" algn="l">
              <a:spcBef>
                <a:spcPts val="580"/>
              </a:spcBef>
              <a:spcAft>
                <a:spcPts val="0"/>
              </a:spcAft>
              <a:buSzPts val="2210"/>
              <a:buChar char="⚫"/>
            </a:pPr>
            <a:r>
              <a:rPr lang="en-US"/>
              <a:t>Conclusion and learning experience</a:t>
            </a:r>
            <a:endParaRPr/>
          </a:p>
          <a:p>
            <a:pPr indent="-274320" lvl="0" marL="274320" rtl="0" algn="l">
              <a:spcBef>
                <a:spcPts val="580"/>
              </a:spcBef>
              <a:spcAft>
                <a:spcPts val="0"/>
              </a:spcAft>
              <a:buSzPts val="2210"/>
              <a:buChar char="⚫"/>
            </a:pPr>
            <a:r>
              <a:rPr lang="en-US"/>
              <a:t>References </a:t>
            </a:r>
            <a:endParaRPr/>
          </a:p>
        </p:txBody>
      </p:sp>
      <p:pic>
        <p:nvPicPr>
          <p:cNvPr id="115" name="Google Shape;115;p14"/>
          <p:cNvPicPr preferRelativeResize="0"/>
          <p:nvPr/>
        </p:nvPicPr>
        <p:blipFill rotWithShape="1">
          <a:blip r:embed="rId3">
            <a:alphaModFix/>
          </a:blip>
          <a:srcRect b="0" l="0" r="0" t="0"/>
          <a:stretch/>
        </p:blipFill>
        <p:spPr>
          <a:xfrm>
            <a:off x="152400" y="152400"/>
            <a:ext cx="1143000" cy="1143000"/>
          </a:xfrm>
          <a:prstGeom prst="rect">
            <a:avLst/>
          </a:prstGeom>
          <a:noFill/>
          <a:ln>
            <a:noFill/>
          </a:ln>
        </p:spPr>
      </p:pic>
      <p:sp>
        <p:nvSpPr>
          <p:cNvPr id="116" name="Google Shape;116;p14"/>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10-Jan-22</a:t>
            </a:r>
            <a:endParaRPr/>
          </a:p>
        </p:txBody>
      </p:sp>
      <p:sp>
        <p:nvSpPr>
          <p:cNvPr id="117" name="Google Shape;117;p14"/>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School of Electronics and Communication Engineering</a:t>
            </a:r>
            <a:endParaRPr/>
          </a:p>
        </p:txBody>
      </p:sp>
      <p:sp>
        <p:nvSpPr>
          <p:cNvPr id="118" name="Google Shape;118;p14"/>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5"/>
          <p:cNvSpPr txBox="1"/>
          <p:nvPr>
            <p:ph type="title"/>
          </p:nvPr>
        </p:nvSpPr>
        <p:spPr>
          <a:xfrm>
            <a:off x="1447800" y="274638"/>
            <a:ext cx="7239000" cy="1143000"/>
          </a:xfrm>
          <a:prstGeom prst="rect">
            <a:avLst/>
          </a:prstGeom>
          <a:noFill/>
          <a:ln>
            <a:noFill/>
          </a:ln>
        </p:spPr>
        <p:txBody>
          <a:bodyPr anchorCtr="0" anchor="b" bIns="91425" lIns="91425" spcFirstLastPara="1" rIns="91425" wrap="square" tIns="45700">
            <a:normAutofit/>
          </a:bodyPr>
          <a:lstStyle/>
          <a:p>
            <a:pPr indent="0" lvl="0" marL="0" rtl="0" algn="l">
              <a:spcBef>
                <a:spcPts val="0"/>
              </a:spcBef>
              <a:spcAft>
                <a:spcPts val="0"/>
              </a:spcAft>
              <a:buClr>
                <a:schemeClr val="dk2"/>
              </a:buClr>
              <a:buSzPts val="4000"/>
              <a:buFont typeface="Libre Franklin"/>
              <a:buNone/>
            </a:pPr>
            <a:r>
              <a:rPr lang="en-US"/>
              <a:t>8 Bit MP3 Player</a:t>
            </a:r>
            <a:endParaRPr/>
          </a:p>
        </p:txBody>
      </p:sp>
      <p:sp>
        <p:nvSpPr>
          <p:cNvPr id="124" name="Google Shape;124;p15"/>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fontScale="70000" lnSpcReduction="20000"/>
          </a:bodyPr>
          <a:lstStyle/>
          <a:p>
            <a:pPr indent="-133985" lvl="0" marL="274320" rtl="0" algn="l">
              <a:spcBef>
                <a:spcPts val="0"/>
              </a:spcBef>
              <a:spcAft>
                <a:spcPts val="0"/>
              </a:spcAft>
              <a:buSzPct val="38796"/>
              <a:buNone/>
            </a:pPr>
            <a:r>
              <a:rPr lang="en-US" sz="2835"/>
              <a:t>An Mp3 Player is a device that has only one purpose, which is to play Mp3 files or songs. </a:t>
            </a:r>
            <a:endParaRPr sz="2835"/>
          </a:p>
          <a:p>
            <a:pPr indent="-133985" lvl="0" marL="274320" rtl="0" algn="l">
              <a:spcBef>
                <a:spcPts val="0"/>
              </a:spcBef>
              <a:spcAft>
                <a:spcPts val="0"/>
              </a:spcAft>
              <a:buClr>
                <a:schemeClr val="dk1"/>
              </a:buClr>
              <a:buSzPct val="38796"/>
              <a:buFont typeface="Arial"/>
              <a:buNone/>
            </a:pPr>
            <a:r>
              <a:t/>
            </a:r>
            <a:endParaRPr sz="2835"/>
          </a:p>
          <a:p>
            <a:pPr indent="-133985" lvl="0" marL="274320" rtl="0" algn="l">
              <a:spcBef>
                <a:spcPts val="0"/>
              </a:spcBef>
              <a:spcAft>
                <a:spcPts val="0"/>
              </a:spcAft>
              <a:buSzPct val="38796"/>
              <a:buNone/>
            </a:pPr>
            <a:r>
              <a:rPr lang="en-US" sz="2835"/>
              <a:t>It can sometimes include a Display to let you know which song is being played, and what the next songs are. </a:t>
            </a:r>
            <a:endParaRPr sz="2835"/>
          </a:p>
          <a:p>
            <a:pPr indent="-133985" lvl="0" marL="274320" rtl="0" algn="l">
              <a:spcBef>
                <a:spcPts val="0"/>
              </a:spcBef>
              <a:spcAft>
                <a:spcPts val="0"/>
              </a:spcAft>
              <a:buClr>
                <a:schemeClr val="dk1"/>
              </a:buClr>
              <a:buSzPct val="38796"/>
              <a:buFont typeface="Arial"/>
              <a:buNone/>
            </a:pPr>
            <a:r>
              <a:t/>
            </a:r>
            <a:endParaRPr sz="2835"/>
          </a:p>
          <a:p>
            <a:pPr indent="-133985" lvl="0" marL="274320" rtl="0" algn="l">
              <a:spcBef>
                <a:spcPts val="0"/>
              </a:spcBef>
              <a:spcAft>
                <a:spcPts val="0"/>
              </a:spcAft>
              <a:buSzPct val="38796"/>
              <a:buNone/>
            </a:pPr>
            <a:r>
              <a:rPr lang="en-US" sz="2835"/>
              <a:t>8 Bit Music got its name from Music generated from PSG(programmable Sound Generator) Chip, located usually on 8-bit Microprocessors as opposed to Modern 64 Bit ones. It uses limited Frequencies to create any sound or tune. </a:t>
            </a:r>
            <a:endParaRPr sz="2835"/>
          </a:p>
          <a:p>
            <a:pPr indent="-133985" lvl="0" marL="274320" rtl="0" algn="l">
              <a:spcBef>
                <a:spcPts val="0"/>
              </a:spcBef>
              <a:spcAft>
                <a:spcPts val="0"/>
              </a:spcAft>
              <a:buClr>
                <a:schemeClr val="dk1"/>
              </a:buClr>
              <a:buSzPct val="38796"/>
              <a:buFont typeface="Arial"/>
              <a:buNone/>
            </a:pPr>
            <a:r>
              <a:t/>
            </a:r>
            <a:endParaRPr sz="2835"/>
          </a:p>
          <a:p>
            <a:pPr indent="-133985" lvl="0" marL="274320" rtl="0" algn="l">
              <a:spcBef>
                <a:spcPts val="0"/>
              </a:spcBef>
              <a:spcAft>
                <a:spcPts val="0"/>
              </a:spcAft>
              <a:buClr>
                <a:schemeClr val="dk1"/>
              </a:buClr>
              <a:buSzPct val="38796"/>
              <a:buFont typeface="Arial"/>
              <a:buNone/>
            </a:pPr>
            <a:r>
              <a:rPr lang="en-US" sz="2835"/>
              <a:t>In This project we will use Arduino Uno which uses an ATMega328 chipset, which is an 8 Bit processor combined with an LCD Screen to make a very simple Music Player. </a:t>
            </a:r>
            <a:endParaRPr sz="2835"/>
          </a:p>
          <a:p>
            <a:pPr indent="-133985" lvl="0" marL="274320" rtl="0" algn="l">
              <a:spcBef>
                <a:spcPts val="0"/>
              </a:spcBef>
              <a:spcAft>
                <a:spcPts val="0"/>
              </a:spcAft>
              <a:buSzPct val="85000"/>
              <a:buNone/>
            </a:pPr>
            <a:r>
              <a:t/>
            </a:r>
            <a:endParaRPr/>
          </a:p>
        </p:txBody>
      </p:sp>
      <p:pic>
        <p:nvPicPr>
          <p:cNvPr id="125" name="Google Shape;125;p15"/>
          <p:cNvPicPr preferRelativeResize="0"/>
          <p:nvPr/>
        </p:nvPicPr>
        <p:blipFill rotWithShape="1">
          <a:blip r:embed="rId3">
            <a:alphaModFix/>
          </a:blip>
          <a:srcRect b="0" l="0" r="0" t="0"/>
          <a:stretch/>
        </p:blipFill>
        <p:spPr>
          <a:xfrm>
            <a:off x="152400" y="152400"/>
            <a:ext cx="1143000" cy="1143000"/>
          </a:xfrm>
          <a:prstGeom prst="rect">
            <a:avLst/>
          </a:prstGeom>
          <a:noFill/>
          <a:ln>
            <a:noFill/>
          </a:ln>
        </p:spPr>
      </p:pic>
      <p:sp>
        <p:nvSpPr>
          <p:cNvPr id="126" name="Google Shape;126;p15"/>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10-Jan-22</a:t>
            </a:r>
            <a:endParaRPr/>
          </a:p>
        </p:txBody>
      </p:sp>
      <p:sp>
        <p:nvSpPr>
          <p:cNvPr id="127" name="Google Shape;127;p15"/>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School of Electronics and Communication Engineering</a:t>
            </a:r>
            <a:endParaRPr/>
          </a:p>
        </p:txBody>
      </p:sp>
      <p:sp>
        <p:nvSpPr>
          <p:cNvPr id="128" name="Google Shape;128;p15"/>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6"/>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spcBef>
                <a:spcPts val="0"/>
              </a:spcBef>
              <a:spcAft>
                <a:spcPts val="0"/>
              </a:spcAft>
              <a:buClr>
                <a:schemeClr val="dk2"/>
              </a:buClr>
              <a:buSzPts val="4000"/>
              <a:buFont typeface="Libre Franklin"/>
              <a:buNone/>
            </a:pPr>
            <a:r>
              <a:rPr lang="en-US"/>
              <a:t>Block Diagram</a:t>
            </a:r>
            <a:endParaRPr/>
          </a:p>
        </p:txBody>
      </p:sp>
      <p:sp>
        <p:nvSpPr>
          <p:cNvPr id="134" name="Google Shape;134;p16"/>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10-Jan-22</a:t>
            </a:r>
            <a:endParaRPr/>
          </a:p>
        </p:txBody>
      </p:sp>
      <p:sp>
        <p:nvSpPr>
          <p:cNvPr id="135" name="Google Shape;135;p16"/>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School of Electronics and Communication Engineering</a:t>
            </a:r>
            <a:endParaRPr/>
          </a:p>
        </p:txBody>
      </p:sp>
      <p:sp>
        <p:nvSpPr>
          <p:cNvPr id="136" name="Google Shape;136;p16"/>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pic>
        <p:nvPicPr>
          <p:cNvPr id="137" name="Google Shape;137;p16"/>
          <p:cNvPicPr preferRelativeResize="0"/>
          <p:nvPr/>
        </p:nvPicPr>
        <p:blipFill>
          <a:blip r:embed="rId3">
            <a:alphaModFix/>
          </a:blip>
          <a:stretch>
            <a:fillRect/>
          </a:stretch>
        </p:blipFill>
        <p:spPr>
          <a:xfrm>
            <a:off x="1564600" y="1592699"/>
            <a:ext cx="5804550" cy="43249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7"/>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spcBef>
                <a:spcPts val="0"/>
              </a:spcBef>
              <a:spcAft>
                <a:spcPts val="0"/>
              </a:spcAft>
              <a:buClr>
                <a:schemeClr val="dk2"/>
              </a:buClr>
              <a:buSzPts val="4000"/>
              <a:buFont typeface="Libre Franklin"/>
              <a:buNone/>
            </a:pPr>
            <a:r>
              <a:rPr lang="en-US"/>
              <a:t>Schematic Diagram</a:t>
            </a:r>
            <a:endParaRPr/>
          </a:p>
        </p:txBody>
      </p:sp>
      <p:sp>
        <p:nvSpPr>
          <p:cNvPr id="143" name="Google Shape;143;p17"/>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10-Jan-22</a:t>
            </a:r>
            <a:endParaRPr/>
          </a:p>
        </p:txBody>
      </p:sp>
      <p:sp>
        <p:nvSpPr>
          <p:cNvPr id="144" name="Google Shape;144;p17"/>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School of Electronics and Communication Engineering</a:t>
            </a:r>
            <a:endParaRPr/>
          </a:p>
        </p:txBody>
      </p:sp>
      <p:sp>
        <p:nvSpPr>
          <p:cNvPr id="145" name="Google Shape;145;p17"/>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pic>
        <p:nvPicPr>
          <p:cNvPr id="146" name="Google Shape;146;p17"/>
          <p:cNvPicPr preferRelativeResize="0"/>
          <p:nvPr/>
        </p:nvPicPr>
        <p:blipFill>
          <a:blip r:embed="rId3">
            <a:alphaModFix/>
          </a:blip>
          <a:stretch>
            <a:fillRect/>
          </a:stretch>
        </p:blipFill>
        <p:spPr>
          <a:xfrm>
            <a:off x="1382075" y="1570038"/>
            <a:ext cx="6574749" cy="444976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8"/>
          <p:cNvSpPr txBox="1"/>
          <p:nvPr>
            <p:ph type="title"/>
          </p:nvPr>
        </p:nvSpPr>
        <p:spPr>
          <a:xfrm>
            <a:off x="914400" y="274638"/>
            <a:ext cx="7772400" cy="1143000"/>
          </a:xfrm>
          <a:prstGeom prst="rect">
            <a:avLst/>
          </a:prstGeom>
        </p:spPr>
        <p:txBody>
          <a:bodyPr anchorCtr="0" anchor="b" bIns="91425" lIns="91425" spcFirstLastPara="1" rIns="91425" wrap="square" tIns="45700">
            <a:normAutofit/>
          </a:bodyPr>
          <a:lstStyle/>
          <a:p>
            <a:pPr indent="0" lvl="0" marL="0" rtl="0" algn="l">
              <a:spcBef>
                <a:spcPts val="0"/>
              </a:spcBef>
              <a:spcAft>
                <a:spcPts val="0"/>
              </a:spcAft>
              <a:buNone/>
            </a:pPr>
            <a:r>
              <a:rPr lang="en-US"/>
              <a:t>Simulation Screenshots</a:t>
            </a:r>
            <a:endParaRPr/>
          </a:p>
        </p:txBody>
      </p:sp>
      <p:sp>
        <p:nvSpPr>
          <p:cNvPr id="153" name="Google Shape;153;p18"/>
          <p:cNvSpPr/>
          <p:nvPr>
            <p:ph idx="12" type="sldNum"/>
          </p:nvPr>
        </p:nvSpPr>
        <p:spPr>
          <a:xfrm>
            <a:off x="146304" y="6210300"/>
            <a:ext cx="457200" cy="457200"/>
          </a:xfrm>
          <a:prstGeom prst="ellipse">
            <a:avLst/>
          </a:prstGeom>
        </p:spPr>
        <p:txBody>
          <a:bodyPr anchorCtr="1" anchor="ctr" bIns="0" lIns="0" spcFirstLastPara="1" rIns="0" wrap="square" tIns="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154" name="Google Shape;154;p18"/>
          <p:cNvPicPr preferRelativeResize="0"/>
          <p:nvPr/>
        </p:nvPicPr>
        <p:blipFill>
          <a:blip r:embed="rId3">
            <a:alphaModFix/>
          </a:blip>
          <a:stretch>
            <a:fillRect/>
          </a:stretch>
        </p:blipFill>
        <p:spPr>
          <a:xfrm>
            <a:off x="152400" y="1570038"/>
            <a:ext cx="8839200" cy="360934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9"/>
          <p:cNvSpPr/>
          <p:nvPr>
            <p:ph idx="12" type="sldNum"/>
          </p:nvPr>
        </p:nvSpPr>
        <p:spPr>
          <a:xfrm>
            <a:off x="146304" y="6210300"/>
            <a:ext cx="457200" cy="457200"/>
          </a:xfrm>
          <a:prstGeom prst="ellipse">
            <a:avLst/>
          </a:prstGeom>
        </p:spPr>
        <p:txBody>
          <a:bodyPr anchorCtr="1" anchor="ctr" bIns="0" lIns="0" spcFirstLastPara="1" rIns="0" wrap="square" tIns="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161" name="Google Shape;161;p19"/>
          <p:cNvPicPr preferRelativeResize="0"/>
          <p:nvPr/>
        </p:nvPicPr>
        <p:blipFill>
          <a:blip r:embed="rId3">
            <a:alphaModFix/>
          </a:blip>
          <a:stretch>
            <a:fillRect/>
          </a:stretch>
        </p:blipFill>
        <p:spPr>
          <a:xfrm>
            <a:off x="552763" y="1687299"/>
            <a:ext cx="8038474" cy="3671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0"/>
          <p:cNvSpPr txBox="1"/>
          <p:nvPr>
            <p:ph type="title"/>
          </p:nvPr>
        </p:nvSpPr>
        <p:spPr>
          <a:xfrm>
            <a:off x="914400" y="274638"/>
            <a:ext cx="7772400" cy="1143000"/>
          </a:xfrm>
          <a:prstGeom prst="rect">
            <a:avLst/>
          </a:prstGeom>
        </p:spPr>
        <p:txBody>
          <a:bodyPr anchorCtr="0" anchor="b" bIns="91425" lIns="91425" spcFirstLastPara="1" rIns="91425" wrap="square" tIns="45700">
            <a:normAutofit/>
          </a:bodyPr>
          <a:lstStyle/>
          <a:p>
            <a:pPr indent="0" lvl="0" marL="0" rtl="0" algn="l">
              <a:spcBef>
                <a:spcPts val="0"/>
              </a:spcBef>
              <a:spcAft>
                <a:spcPts val="0"/>
              </a:spcAft>
              <a:buNone/>
            </a:pPr>
            <a:r>
              <a:rPr lang="en-US"/>
              <a:t>Component List</a:t>
            </a:r>
            <a:endParaRPr/>
          </a:p>
        </p:txBody>
      </p:sp>
      <p:sp>
        <p:nvSpPr>
          <p:cNvPr id="168" name="Google Shape;168;p20"/>
          <p:cNvSpPr/>
          <p:nvPr>
            <p:ph idx="12" type="sldNum"/>
          </p:nvPr>
        </p:nvSpPr>
        <p:spPr>
          <a:xfrm>
            <a:off x="146304" y="6210300"/>
            <a:ext cx="457200" cy="457200"/>
          </a:xfrm>
          <a:prstGeom prst="ellipse">
            <a:avLst/>
          </a:prstGeom>
        </p:spPr>
        <p:txBody>
          <a:bodyPr anchorCtr="1" anchor="ctr" bIns="0" lIns="0" spcFirstLastPara="1" rIns="0" wrap="square" tIns="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169" name="Google Shape;169;p20"/>
          <p:cNvPicPr preferRelativeResize="0"/>
          <p:nvPr/>
        </p:nvPicPr>
        <p:blipFill>
          <a:blip r:embed="rId3">
            <a:alphaModFix/>
          </a:blip>
          <a:stretch>
            <a:fillRect/>
          </a:stretch>
        </p:blipFill>
        <p:spPr>
          <a:xfrm>
            <a:off x="281050" y="2049774"/>
            <a:ext cx="8581900" cy="3749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1"/>
          <p:cNvSpPr txBox="1"/>
          <p:nvPr>
            <p:ph type="title"/>
          </p:nvPr>
        </p:nvSpPr>
        <p:spPr>
          <a:xfrm>
            <a:off x="914400" y="274638"/>
            <a:ext cx="7772400" cy="1143000"/>
          </a:xfrm>
          <a:prstGeom prst="rect">
            <a:avLst/>
          </a:prstGeom>
        </p:spPr>
        <p:txBody>
          <a:bodyPr anchorCtr="0" anchor="b" bIns="91425" lIns="91425" spcFirstLastPara="1" rIns="91425" wrap="square" tIns="45700">
            <a:normAutofit/>
          </a:bodyPr>
          <a:lstStyle/>
          <a:p>
            <a:pPr indent="0" lvl="0" marL="0" rtl="0" algn="l">
              <a:spcBef>
                <a:spcPts val="0"/>
              </a:spcBef>
              <a:spcAft>
                <a:spcPts val="0"/>
              </a:spcAft>
              <a:buNone/>
            </a:pPr>
            <a:r>
              <a:rPr lang="en-US"/>
              <a:t>Applications</a:t>
            </a:r>
            <a:endParaRPr/>
          </a:p>
        </p:txBody>
      </p:sp>
      <p:sp>
        <p:nvSpPr>
          <p:cNvPr id="176" name="Google Shape;176;p21"/>
          <p:cNvSpPr/>
          <p:nvPr>
            <p:ph idx="12" type="sldNum"/>
          </p:nvPr>
        </p:nvSpPr>
        <p:spPr>
          <a:xfrm>
            <a:off x="146304" y="6210300"/>
            <a:ext cx="457200" cy="457200"/>
          </a:xfrm>
          <a:prstGeom prst="ellipse">
            <a:avLst/>
          </a:prstGeom>
        </p:spPr>
        <p:txBody>
          <a:bodyPr anchorCtr="1" anchor="ctr" bIns="0" lIns="0" spcFirstLastPara="1" rIns="0" wrap="square" tIns="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177" name="Google Shape;177;p21"/>
          <p:cNvSpPr txBox="1"/>
          <p:nvPr>
            <p:ph idx="1" type="body"/>
          </p:nvPr>
        </p:nvSpPr>
        <p:spPr>
          <a:xfrm>
            <a:off x="914400" y="1447800"/>
            <a:ext cx="7772400" cy="4572000"/>
          </a:xfrm>
          <a:prstGeom prst="rect">
            <a:avLst/>
          </a:prstGeom>
        </p:spPr>
        <p:txBody>
          <a:bodyPr anchorCtr="0" anchor="t" bIns="45700" lIns="91425" spcFirstLastPara="1" rIns="91425" wrap="square" tIns="45700">
            <a:normAutofit fontScale="55000" lnSpcReduction="10000"/>
          </a:bodyPr>
          <a:lstStyle/>
          <a:p>
            <a:pPr indent="0" lvl="0" marL="0" rtl="0" algn="l">
              <a:spcBef>
                <a:spcPts val="580"/>
              </a:spcBef>
              <a:spcAft>
                <a:spcPts val="0"/>
              </a:spcAft>
              <a:buClr>
                <a:schemeClr val="dk1"/>
              </a:buClr>
              <a:buSzPct val="42307"/>
              <a:buFont typeface="Arial"/>
              <a:buNone/>
            </a:pPr>
            <a:r>
              <a:rPr lang="en-US"/>
              <a:t>An Arduino being far superior than required for a project like this one, would make it impractical to buy and use, but the Chipset, and certain music ICs paired with the same arrangement as in this project can be used to make a good 8-Bit Music Player.</a:t>
            </a:r>
            <a:endParaRPr/>
          </a:p>
          <a:p>
            <a:pPr indent="0" lvl="0" marL="0" rtl="0" algn="l">
              <a:spcBef>
                <a:spcPts val="580"/>
              </a:spcBef>
              <a:spcAft>
                <a:spcPts val="0"/>
              </a:spcAft>
              <a:buClr>
                <a:schemeClr val="dk1"/>
              </a:buClr>
              <a:buSzPct val="42307"/>
              <a:buFont typeface="Arial"/>
              <a:buNone/>
            </a:pPr>
            <a:r>
              <a:rPr lang="en-US"/>
              <a:t>The Arduino itself has numerous Applications like: Weighing Machines.</a:t>
            </a:r>
            <a:endParaRPr/>
          </a:p>
          <a:p>
            <a:pPr indent="0" lvl="0" marL="0" rtl="0" algn="l">
              <a:spcBef>
                <a:spcPts val="580"/>
              </a:spcBef>
              <a:spcAft>
                <a:spcPts val="0"/>
              </a:spcAft>
              <a:buClr>
                <a:schemeClr val="dk1"/>
              </a:buClr>
              <a:buSzPct val="42307"/>
              <a:buFont typeface="Arial"/>
              <a:buNone/>
            </a:pPr>
            <a:r>
              <a:rPr lang="en-US"/>
              <a:t>Traffic Light Count Down Timer.</a:t>
            </a:r>
            <a:endParaRPr/>
          </a:p>
          <a:p>
            <a:pPr indent="0" lvl="0" marL="0" rtl="0" algn="l">
              <a:spcBef>
                <a:spcPts val="580"/>
              </a:spcBef>
              <a:spcAft>
                <a:spcPts val="0"/>
              </a:spcAft>
              <a:buClr>
                <a:schemeClr val="dk1"/>
              </a:buClr>
              <a:buSzPct val="42307"/>
              <a:buFont typeface="Arial"/>
              <a:buNone/>
            </a:pPr>
            <a:r>
              <a:rPr lang="en-US"/>
              <a:t>Parking Lot Counter.</a:t>
            </a:r>
            <a:endParaRPr/>
          </a:p>
          <a:p>
            <a:pPr indent="0" lvl="0" marL="0" rtl="0" algn="l">
              <a:spcBef>
                <a:spcPts val="580"/>
              </a:spcBef>
              <a:spcAft>
                <a:spcPts val="0"/>
              </a:spcAft>
              <a:buClr>
                <a:schemeClr val="dk1"/>
              </a:buClr>
              <a:buSzPct val="42307"/>
              <a:buFont typeface="Arial"/>
              <a:buNone/>
            </a:pPr>
            <a:r>
              <a:rPr lang="en-US"/>
              <a:t>Embedded systems.</a:t>
            </a:r>
            <a:endParaRPr/>
          </a:p>
          <a:p>
            <a:pPr indent="0" lvl="0" marL="0" rtl="0" algn="l">
              <a:spcBef>
                <a:spcPts val="580"/>
              </a:spcBef>
              <a:spcAft>
                <a:spcPts val="0"/>
              </a:spcAft>
              <a:buClr>
                <a:schemeClr val="dk1"/>
              </a:buClr>
              <a:buSzPct val="42307"/>
              <a:buFont typeface="Arial"/>
              <a:buNone/>
            </a:pPr>
            <a:r>
              <a:rPr lang="en-US"/>
              <a:t>Home Automation.</a:t>
            </a:r>
            <a:endParaRPr/>
          </a:p>
          <a:p>
            <a:pPr indent="0" lvl="0" marL="0" rtl="0" algn="l">
              <a:spcBef>
                <a:spcPts val="580"/>
              </a:spcBef>
              <a:spcAft>
                <a:spcPts val="0"/>
              </a:spcAft>
              <a:buClr>
                <a:schemeClr val="dk1"/>
              </a:buClr>
              <a:buSzPct val="42307"/>
              <a:buFont typeface="Arial"/>
              <a:buNone/>
            </a:pPr>
            <a:r>
              <a:rPr lang="en-US"/>
              <a:t>Industrial Automation.</a:t>
            </a:r>
            <a:endParaRPr/>
          </a:p>
          <a:p>
            <a:pPr indent="0" lvl="0" marL="0" rtl="0" algn="l">
              <a:spcBef>
                <a:spcPts val="580"/>
              </a:spcBef>
              <a:spcAft>
                <a:spcPts val="0"/>
              </a:spcAft>
              <a:buClr>
                <a:schemeClr val="dk1"/>
              </a:buClr>
              <a:buSzPct val="42307"/>
              <a:buFont typeface="Arial"/>
              <a:buNone/>
            </a:pPr>
            <a:r>
              <a:rPr lang="en-US"/>
              <a:t>Medical Instrument.</a:t>
            </a:r>
            <a:endParaRPr/>
          </a:p>
          <a:p>
            <a:pPr indent="0" lvl="0" marL="0" rtl="0" algn="l">
              <a:spcBef>
                <a:spcPts val="580"/>
              </a:spcBef>
              <a:spcAft>
                <a:spcPts val="0"/>
              </a:spcAft>
              <a:buClr>
                <a:schemeClr val="dk1"/>
              </a:buClr>
              <a:buSzPct val="42307"/>
              <a:buFont typeface="Arial"/>
              <a:buNone/>
            </a:pPr>
            <a:r>
              <a:rPr lang="en-US"/>
              <a:t>Emergency Light for Railways.</a:t>
            </a:r>
            <a:endParaRPr/>
          </a:p>
          <a:p>
            <a:pPr indent="0" lvl="0" marL="0" rtl="0" algn="l">
              <a:spcBef>
                <a:spcPts val="580"/>
              </a:spcBef>
              <a:spcAft>
                <a:spcPts val="0"/>
              </a:spcAft>
              <a:buClr>
                <a:schemeClr val="dk1"/>
              </a:buClr>
              <a:buSzPct val="42307"/>
              <a:buFont typeface="Arial"/>
              <a:buNone/>
            </a:pPr>
            <a:r>
              <a:rPr lang="en-US"/>
              <a:t>The LCD Screen can also be used to display anything from a clock, a timer, weights, Temperatures, or any needed value, cheaply and easily.</a:t>
            </a:r>
            <a:endParaRPr/>
          </a:p>
          <a:p>
            <a:pPr indent="0" lvl="0" marL="0" rtl="0" algn="l">
              <a:spcBef>
                <a:spcPts val="580"/>
              </a:spcBef>
              <a:spcAft>
                <a:spcPts val="0"/>
              </a:spcAft>
              <a:buClr>
                <a:schemeClr val="dk1"/>
              </a:buClr>
              <a:buSzPct val="42307"/>
              <a:buFont typeface="Arial"/>
              <a:buNone/>
            </a:pPr>
            <a:r>
              <a:rPr lang="en-US"/>
              <a:t>More Songs can be programmed and added to then put this into something very small and portable for a quick, simple and cheap Music Player.</a:t>
            </a:r>
            <a:endParaRPr/>
          </a:p>
          <a:p>
            <a:pPr indent="0" lvl="0" marL="0" rtl="0" algn="l">
              <a:spcBef>
                <a:spcPts val="580"/>
              </a:spcBef>
              <a:spcAft>
                <a:spcPts val="0"/>
              </a:spcAft>
              <a:buClr>
                <a:schemeClr val="dk1"/>
              </a:buClr>
              <a:buSzPct val="42307"/>
              <a:buFont typeface="Arial"/>
              <a:buNone/>
            </a:pPr>
            <a:r>
              <a:t/>
            </a:r>
            <a:endParaRPr/>
          </a:p>
          <a:p>
            <a:pPr indent="0" lvl="0" marL="0" rtl="0" algn="l">
              <a:spcBef>
                <a:spcPts val="58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