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8049-EBB9-4781-9E2C-7C66EDE9FA0B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3385-374B-4605-BF1E-BD7C98A86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home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Signup</a:t>
            </a:r>
            <a:endParaRPr lang="en-US" dirty="0"/>
          </a:p>
        </p:txBody>
      </p:sp>
      <p:pic>
        <p:nvPicPr>
          <p:cNvPr id="22530" name="Picture 2" descr="Simple Login and Signup Form a Flat Responsive Widget Templ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81735"/>
            <a:ext cx="6191250" cy="3933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3" name="Picture 2" descr="Open Source Home Automation Software (Actually Worth Using! ?) - 24/7 Home  Security in 2021 | Home automation software, Open source home automation, Home  automation proj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46125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system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2895600"/>
            <a:ext cx="25146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</a:p>
          <a:p>
            <a:pPr algn="ctr"/>
            <a:r>
              <a:rPr lang="en-US" dirty="0" smtClean="0"/>
              <a:t>(using raspberry pi 4)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181600"/>
            <a:ext cx="10668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pic>
        <p:nvPicPr>
          <p:cNvPr id="10242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91000"/>
            <a:ext cx="914400" cy="9144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6248400" y="1600200"/>
            <a:ext cx="1676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 Module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48400" y="2590800"/>
            <a:ext cx="16764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 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48400" y="3657600"/>
            <a:ext cx="16764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Bedroom module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477000" y="4953000"/>
            <a:ext cx="16764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System 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3124200" y="3657600"/>
            <a:ext cx="3200400" cy="1828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3" idx="1"/>
          </p:cNvCxnSpPr>
          <p:nvPr/>
        </p:nvCxnSpPr>
        <p:spPr>
          <a:xfrm>
            <a:off x="3124200" y="3429000"/>
            <a:ext cx="3124200" cy="609600"/>
          </a:xfrm>
          <a:prstGeom prst="bentConnector3">
            <a:avLst>
              <a:gd name="adj1" fmla="val 5810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2" idx="1"/>
          </p:cNvCxnSpPr>
          <p:nvPr/>
        </p:nvCxnSpPr>
        <p:spPr>
          <a:xfrm flipV="1">
            <a:off x="3124200" y="2971800"/>
            <a:ext cx="3124200" cy="304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1" idx="1"/>
          </p:cNvCxnSpPr>
          <p:nvPr/>
        </p:nvCxnSpPr>
        <p:spPr>
          <a:xfrm flipV="1">
            <a:off x="3124200" y="1981200"/>
            <a:ext cx="3124200" cy="1143000"/>
          </a:xfrm>
          <a:prstGeom prst="bentConnector3">
            <a:avLst>
              <a:gd name="adj1" fmla="val 4639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pic>
        <p:nvPicPr>
          <p:cNvPr id="15362" name="Picture 2" descr="Raspberry Pi 4 8GB RAM | All New Raspberry Pi Desktop Computer : Amazon.in:  Computers &amp;amp; Accessor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962400" cy="304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4114800"/>
            <a:ext cx="8153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is use for Hardware and software interface between system and user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a main controller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Tech</a:t>
            </a:r>
            <a:endParaRPr lang="en-US" dirty="0"/>
          </a:p>
        </p:txBody>
      </p:sp>
      <p:pic>
        <p:nvPicPr>
          <p:cNvPr id="1026" name="Picture 2" descr="Wireless Wi-Fi Communication | Push To Talk P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114925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Module</a:t>
            </a:r>
            <a:endParaRPr lang="en-US" dirty="0"/>
          </a:p>
        </p:txBody>
      </p:sp>
      <p:pic>
        <p:nvPicPr>
          <p:cNvPr id="17410" name="Picture 2" descr="16 Channel Relay Board 12V &amp;amp; 5V, Channel Relay Board, रिले बोर्ड in  Girgaon, Mumbai , Micron | ID: 152945293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09800"/>
            <a:ext cx="2514600" cy="2514600"/>
          </a:xfrm>
          <a:prstGeom prst="rect">
            <a:avLst/>
          </a:prstGeom>
          <a:noFill/>
        </p:spPr>
      </p:pic>
      <p:pic>
        <p:nvPicPr>
          <p:cNvPr id="17412" name="Picture 4" descr="Plastic Temperature Sensor, Model Name/Number: NCP18WF104F3SRB, | ID:  212645118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257800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0" y="403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Relay module</a:t>
            </a:r>
            <a:endParaRPr lang="en-US" dirty="0"/>
          </a:p>
        </p:txBody>
      </p:sp>
      <p:pic>
        <p:nvPicPr>
          <p:cNvPr id="17414" name="Picture 6" descr="Esp8266 Nodemcu Wifi Development Kit at Rs 504/piece | PIC Development Kit  | ID: 127496747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810000"/>
            <a:ext cx="2057400" cy="2057400"/>
          </a:xfrm>
          <a:prstGeom prst="rect">
            <a:avLst/>
          </a:prstGeom>
          <a:noFill/>
        </p:spPr>
      </p:pic>
      <p:cxnSp>
        <p:nvCxnSpPr>
          <p:cNvPr id="9" name="Elbow Connector 8"/>
          <p:cNvCxnSpPr/>
          <p:nvPr/>
        </p:nvCxnSpPr>
        <p:spPr>
          <a:xfrm flipV="1">
            <a:off x="2209800" y="5029200"/>
            <a:ext cx="42672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267200" y="3505200"/>
            <a:ext cx="21336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" y="990600"/>
            <a:ext cx="2209800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 appliances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57400" y="1981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352800"/>
            <a:ext cx="914400" cy="9144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6629400" y="1981200"/>
            <a:ext cx="19812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pic>
        <p:nvPicPr>
          <p:cNvPr id="27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7543800" y="35052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Kitchen Module</a:t>
            </a:r>
            <a:endParaRPr lang="en-US" dirty="0"/>
          </a:p>
        </p:txBody>
      </p:sp>
      <p:pic>
        <p:nvPicPr>
          <p:cNvPr id="3" name="Picture 2" descr="16 Channel Relay Board 12V &amp;amp; 5V, Channel Relay Board, रिले बोर्ड in  Girgaon, Mumbai , Micron | ID: 152945293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0"/>
            <a:ext cx="2514600" cy="2514600"/>
          </a:xfrm>
          <a:prstGeom prst="rect">
            <a:avLst/>
          </a:prstGeom>
          <a:noFill/>
        </p:spPr>
      </p:pic>
      <p:pic>
        <p:nvPicPr>
          <p:cNvPr id="6" name="Picture 6" descr="Esp8266 Nodemcu Wifi Development Kit at Rs 504/piece | PIC Development Kit  | ID: 127496747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429000"/>
            <a:ext cx="2057400" cy="2057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57600" y="4343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Relay module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05600" y="1143000"/>
            <a:ext cx="19812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pic>
        <p:nvPicPr>
          <p:cNvPr id="9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667000"/>
            <a:ext cx="914400" cy="914400"/>
          </a:xfrm>
          <a:prstGeom prst="rect">
            <a:avLst/>
          </a:prstGeom>
          <a:noFill/>
        </p:spPr>
      </p:pic>
      <p:pic>
        <p:nvPicPr>
          <p:cNvPr id="10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620000" y="2819400"/>
            <a:ext cx="914400" cy="9144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457200" y="1676400"/>
            <a:ext cx="2209800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 appliances</a:t>
            </a:r>
            <a:endParaRPr lang="en-US" dirty="0"/>
          </a:p>
        </p:txBody>
      </p:sp>
      <p:sp>
        <p:nvSpPr>
          <p:cNvPr id="20" name="Bent-Up Arrow 19"/>
          <p:cNvSpPr/>
          <p:nvPr/>
        </p:nvSpPr>
        <p:spPr>
          <a:xfrm flipH="1">
            <a:off x="1219200" y="2743200"/>
            <a:ext cx="1752600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Bedroom module</a:t>
            </a:r>
            <a:endParaRPr lang="en-US" dirty="0"/>
          </a:p>
        </p:txBody>
      </p:sp>
      <p:pic>
        <p:nvPicPr>
          <p:cNvPr id="3" name="Picture 2" descr="16 Channel Relay Board 12V &amp;amp; 5V, Channel Relay Board, रिले बोर्ड in  Girgaon, Mumbai , Micron | ID: 152945293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95600"/>
            <a:ext cx="2514600" cy="2514600"/>
          </a:xfrm>
          <a:prstGeom prst="rect">
            <a:avLst/>
          </a:prstGeom>
          <a:noFill/>
        </p:spPr>
      </p:pic>
      <p:pic>
        <p:nvPicPr>
          <p:cNvPr id="4" name="Picture 6" descr="Esp8266 Nodemcu Wifi Development Kit at Rs 504/piece | PIC Development Kit  | ID: 127496747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962400"/>
            <a:ext cx="2057400" cy="20574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705600" y="1752600"/>
            <a:ext cx="19812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905000"/>
            <a:ext cx="2209800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bedroom </a:t>
            </a:r>
            <a:r>
              <a:rPr lang="en-US" dirty="0" smtClean="0"/>
              <a:t>appliances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Relay module</a:t>
            </a:r>
            <a:endParaRPr lang="en-US" dirty="0"/>
          </a:p>
        </p:txBody>
      </p:sp>
      <p:sp>
        <p:nvSpPr>
          <p:cNvPr id="9" name="Bent-Up Arrow 8"/>
          <p:cNvSpPr/>
          <p:nvPr/>
        </p:nvSpPr>
        <p:spPr>
          <a:xfrm flipH="1">
            <a:off x="914400" y="3048000"/>
            <a:ext cx="1752600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276600"/>
            <a:ext cx="914400" cy="914400"/>
          </a:xfrm>
          <a:prstGeom prst="rect">
            <a:avLst/>
          </a:prstGeom>
          <a:noFill/>
        </p:spPr>
      </p:pic>
      <p:pic>
        <p:nvPicPr>
          <p:cNvPr id="11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620000" y="3429000"/>
            <a:ext cx="914400" cy="914400"/>
          </a:xfrm>
          <a:prstGeom prst="rect">
            <a:avLst/>
          </a:prstGeom>
          <a:noFill/>
        </p:spPr>
      </p:pic>
      <p:pic>
        <p:nvPicPr>
          <p:cNvPr id="12" name="Picture 4" descr="Plastic Temperature Sensor, Model Name/Number: NCP18WF104F3SRB, | ID:  212645118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5410200"/>
            <a:ext cx="1219200" cy="1219200"/>
          </a:xfrm>
          <a:prstGeom prst="rect">
            <a:avLst/>
          </a:prstGeom>
          <a:noFill/>
        </p:spPr>
      </p:pic>
      <p:cxnSp>
        <p:nvCxnSpPr>
          <p:cNvPr id="13" name="Elbow Connector 12"/>
          <p:cNvCxnSpPr/>
          <p:nvPr/>
        </p:nvCxnSpPr>
        <p:spPr>
          <a:xfrm flipV="1">
            <a:off x="2667000" y="5181600"/>
            <a:ext cx="4267200" cy="990600"/>
          </a:xfrm>
          <a:prstGeom prst="bentConnector3">
            <a:avLst>
              <a:gd name="adj1" fmla="val 5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System module</a:t>
            </a:r>
            <a:endParaRPr lang="en-US" dirty="0"/>
          </a:p>
        </p:txBody>
      </p:sp>
      <p:pic>
        <p:nvPicPr>
          <p:cNvPr id="3" name="Picture 6" descr="Esp8266 Nodemcu Wifi Development Kit at Rs 504/piece | PIC Development Kit  | ID: 127496747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86000"/>
            <a:ext cx="2057400" cy="2057400"/>
          </a:xfrm>
          <a:prstGeom prst="rect">
            <a:avLst/>
          </a:prstGeom>
          <a:noFill/>
        </p:spPr>
      </p:pic>
      <p:pic>
        <p:nvPicPr>
          <p:cNvPr id="5" name="Picture 4" descr="Plastic Temperature Sensor, Model Name/Number: NCP18WF104F3SRB, | ID:  212645118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1219200" cy="1219200"/>
          </a:xfrm>
          <a:prstGeom prst="rect">
            <a:avLst/>
          </a:prstGeom>
          <a:noFill/>
        </p:spPr>
      </p:pic>
      <p:pic>
        <p:nvPicPr>
          <p:cNvPr id="19458" name="Picture 2" descr="1 x Soil module | Hubtecs Electronic Component sto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819400"/>
            <a:ext cx="1066800" cy="1066800"/>
          </a:xfrm>
          <a:prstGeom prst="rect">
            <a:avLst/>
          </a:prstGeom>
          <a:noFill/>
        </p:spPr>
      </p:pic>
      <p:pic>
        <p:nvPicPr>
          <p:cNvPr id="19460" name="Picture 4" descr="In-Depth: How Water Level Sensor Works and Interface it with Arduino - Last  Minute Engineers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038600"/>
            <a:ext cx="1327573" cy="1219200"/>
          </a:xfrm>
          <a:prstGeom prst="rect">
            <a:avLst/>
          </a:prstGeom>
          <a:noFill/>
        </p:spPr>
      </p:pic>
      <p:pic>
        <p:nvPicPr>
          <p:cNvPr id="19462" name="Picture 6" descr="GE Interior/Exterior Simulated Security Camera in the Simulated Security  Cameras department at Lowes.c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800600"/>
            <a:ext cx="1524000" cy="15240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V="1">
            <a:off x="2286000" y="37338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10000" y="3962400"/>
            <a:ext cx="381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2004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22860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4" name="Picture 8" descr="Zemote Smart Door Lock FB02 - Smart Security - Smartify Sto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876800"/>
            <a:ext cx="1219200" cy="1287419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724400" y="40386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Wifi Logo Stock Illustration - Download Image Now - iStoc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528767">
            <a:off x="4912976" y="2322176"/>
            <a:ext cx="914400" cy="914400"/>
          </a:xfrm>
          <a:prstGeom prst="rect">
            <a:avLst/>
          </a:prstGeom>
          <a:noFill/>
        </p:spPr>
      </p:pic>
      <p:sp>
        <p:nvSpPr>
          <p:cNvPr id="27" name="Rounded Rectangle 26"/>
          <p:cNvSpPr/>
          <p:nvPr/>
        </p:nvSpPr>
        <p:spPr>
          <a:xfrm>
            <a:off x="6172200" y="1752600"/>
            <a:ext cx="19812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21506" name="Picture 2" descr="Open Source Home Automation Software (Actually Worth Using! ?) - 24/7 Home  Security in 2021 | Home automation software, Open source home automation, Home  automation proj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81200"/>
            <a:ext cx="3575050" cy="3505200"/>
          </a:xfrm>
          <a:prstGeom prst="rect">
            <a:avLst/>
          </a:prstGeom>
          <a:noFill/>
        </p:spPr>
      </p:pic>
      <p:pic>
        <p:nvPicPr>
          <p:cNvPr id="4" name="Picture 2" descr="Simple Login and Signup Form a Flat Responsive Widget Templ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2438400" cy="3933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86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 home automation</vt:lpstr>
      <vt:lpstr>Overall system</vt:lpstr>
      <vt:lpstr>Control Unit</vt:lpstr>
      <vt:lpstr>Communication Tech</vt:lpstr>
      <vt:lpstr>Hall Module</vt:lpstr>
      <vt:lpstr>Kitchen Module</vt:lpstr>
      <vt:lpstr>Bedroom module</vt:lpstr>
      <vt:lpstr>Smart System module</vt:lpstr>
      <vt:lpstr>Mobile APP</vt:lpstr>
      <vt:lpstr>Login and Signup</vt:lpstr>
      <vt:lpstr>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automation</dc:title>
  <dc:creator>admin</dc:creator>
  <cp:lastModifiedBy>admin</cp:lastModifiedBy>
  <cp:revision>19</cp:revision>
  <dcterms:created xsi:type="dcterms:W3CDTF">2021-12-06T06:13:38Z</dcterms:created>
  <dcterms:modified xsi:type="dcterms:W3CDTF">2021-12-06T10:47:19Z</dcterms:modified>
</cp:coreProperties>
</file>