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8"/>
  </p:notesMasterIdLst>
  <p:sldIdLst>
    <p:sldId id="256" r:id="rId4"/>
    <p:sldId id="258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CB1D0-1F3E-4605-AD97-FEC6A8FE38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43B27C-1F00-4E9D-81F0-D6A6AB81164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2000" cap="none" dirty="0">
              <a:latin typeface="Corbel Light" panose="020B0303020204020204" pitchFamily="34" charset="0"/>
            </a:rPr>
            <a:t>Krishnaraj PT Presentation, Calculations, Report</a:t>
          </a:r>
          <a:endParaRPr lang="en-US" sz="2000" cap="none" dirty="0">
            <a:latin typeface="Corbel Light" panose="020B0303020204020204" pitchFamily="34" charset="0"/>
          </a:endParaRPr>
        </a:p>
      </dgm:t>
    </dgm:pt>
    <dgm:pt modelId="{1373358F-2123-4FA2-908E-939A7884D3D5}" type="parTrans" cxnId="{437307CC-01AA-4065-8043-B8CD3872DE4B}">
      <dgm:prSet/>
      <dgm:spPr/>
      <dgm:t>
        <a:bodyPr/>
        <a:lstStyle/>
        <a:p>
          <a:endParaRPr lang="en-US"/>
        </a:p>
      </dgm:t>
    </dgm:pt>
    <dgm:pt modelId="{224DC973-A9FF-408B-A202-FF80D3E64E8C}" type="sibTrans" cxnId="{437307CC-01AA-4065-8043-B8CD3872DE4B}">
      <dgm:prSet/>
      <dgm:spPr/>
      <dgm:t>
        <a:bodyPr/>
        <a:lstStyle/>
        <a:p>
          <a:endParaRPr lang="en-US"/>
        </a:p>
      </dgm:t>
    </dgm:pt>
    <dgm:pt modelId="{D8392DF6-E811-48AB-A25D-24C26BB173AA}">
      <dgm:prSet custT="1"/>
      <dgm:spPr/>
      <dgm:t>
        <a:bodyPr/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cap="none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Tirth </a:t>
          </a:r>
          <a:r>
            <a:rPr lang="en-IN" sz="2000" kern="1200" cap="none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Thesiya</a:t>
          </a:r>
          <a:endParaRPr lang="en-IN" sz="2000" kern="1200" cap="none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orbel Light" panose="020B0303020204020204" pitchFamily="34" charset="0"/>
            <a:ea typeface="+mn-ea"/>
            <a:cs typeface="+mn-cs"/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cap="none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Merits Demerits and Diagrams</a:t>
          </a:r>
          <a:endParaRPr lang="en-US" sz="2000" kern="1200" cap="none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orbel Light" panose="020B0303020204020204" pitchFamily="34" charset="0"/>
            <a:ea typeface="+mn-ea"/>
            <a:cs typeface="+mn-cs"/>
          </a:endParaRPr>
        </a:p>
      </dgm:t>
    </dgm:pt>
    <dgm:pt modelId="{B6E080A4-1E15-4481-A14B-47D8B3A00614}" type="parTrans" cxnId="{D0E6B5AB-DCFB-4C3B-BD60-2FB7B71AEE1F}">
      <dgm:prSet/>
      <dgm:spPr/>
      <dgm:t>
        <a:bodyPr/>
        <a:lstStyle/>
        <a:p>
          <a:endParaRPr lang="en-US"/>
        </a:p>
      </dgm:t>
    </dgm:pt>
    <dgm:pt modelId="{EA15B7BC-1888-4550-AFC2-52FDEF6BDC09}" type="sibTrans" cxnId="{D0E6B5AB-DCFB-4C3B-BD60-2FB7B71AEE1F}">
      <dgm:prSet/>
      <dgm:spPr/>
      <dgm:t>
        <a:bodyPr/>
        <a:lstStyle/>
        <a:p>
          <a:endParaRPr lang="en-US"/>
        </a:p>
      </dgm:t>
    </dgm:pt>
    <dgm:pt modelId="{5EB7AF39-53C4-44B8-B23E-CF22665B60BE}">
      <dgm:prSet custT="1"/>
      <dgm:spPr/>
      <dgm:t>
        <a:bodyPr/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cap="none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Pranaav</a:t>
          </a:r>
          <a:r>
            <a:rPr lang="en-IN" sz="2000" kern="1200" cap="none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 </a:t>
          </a:r>
          <a:r>
            <a:rPr lang="en-IN" sz="2000" kern="1200" cap="none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Suratwala</a:t>
          </a:r>
          <a:r>
            <a:rPr lang="en-IN" sz="2000" kern="1200" cap="none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 –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Materials and Components</a:t>
          </a:r>
        </a:p>
      </dgm:t>
    </dgm:pt>
    <dgm:pt modelId="{6F80BFEA-2EE1-4832-8A08-013A550CB815}" type="parTrans" cxnId="{3AD3E2DF-B2B6-48ED-8C3C-7167438C904E}">
      <dgm:prSet/>
      <dgm:spPr/>
      <dgm:t>
        <a:bodyPr/>
        <a:lstStyle/>
        <a:p>
          <a:endParaRPr lang="en-US"/>
        </a:p>
      </dgm:t>
    </dgm:pt>
    <dgm:pt modelId="{61186CBD-7751-476D-8C22-5CF84CD58C30}" type="sibTrans" cxnId="{3AD3E2DF-B2B6-48ED-8C3C-7167438C904E}">
      <dgm:prSet/>
      <dgm:spPr/>
      <dgm:t>
        <a:bodyPr/>
        <a:lstStyle/>
        <a:p>
          <a:endParaRPr lang="en-US"/>
        </a:p>
      </dgm:t>
    </dgm:pt>
    <dgm:pt modelId="{D26577B3-D80B-496A-B432-EC58147EED07}">
      <dgm:prSet custT="1"/>
      <dgm:spPr/>
      <dgm:t>
        <a:bodyPr/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cap="none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Devanshu</a:t>
          </a:r>
          <a:r>
            <a:rPr lang="en-IN" sz="2000" kern="1200" cap="none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 Surana –</a:t>
          </a:r>
          <a:endParaRPr lang="en-US" sz="2000" kern="1200" cap="none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orbel Light" panose="020B0303020204020204" pitchFamily="34" charset="0"/>
            <a:ea typeface="+mn-ea"/>
            <a:cs typeface="+mn-cs"/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Theory and Idea Rack Analysis</a:t>
          </a:r>
        </a:p>
      </dgm:t>
    </dgm:pt>
    <dgm:pt modelId="{CE93E3CA-CA26-45F4-BA6E-D29A1895C301}" type="parTrans" cxnId="{BC177909-D66D-41ED-ABCF-220214C1CE55}">
      <dgm:prSet/>
      <dgm:spPr/>
      <dgm:t>
        <a:bodyPr/>
        <a:lstStyle/>
        <a:p>
          <a:endParaRPr lang="en-US"/>
        </a:p>
      </dgm:t>
    </dgm:pt>
    <dgm:pt modelId="{D610010B-680F-4623-896D-8CD537A0C3A3}" type="sibTrans" cxnId="{BC177909-D66D-41ED-ABCF-220214C1CE55}">
      <dgm:prSet/>
      <dgm:spPr/>
      <dgm:t>
        <a:bodyPr/>
        <a:lstStyle/>
        <a:p>
          <a:endParaRPr lang="en-US"/>
        </a:p>
      </dgm:t>
    </dgm:pt>
    <dgm:pt modelId="{C0B24435-068B-4827-9802-832BC935C925}" type="pres">
      <dgm:prSet presAssocID="{DEACB1D0-1F3E-4605-AD97-FEC6A8FE38C1}" presName="root" presStyleCnt="0">
        <dgm:presLayoutVars>
          <dgm:dir/>
          <dgm:resizeHandles val="exact"/>
        </dgm:presLayoutVars>
      </dgm:prSet>
      <dgm:spPr/>
    </dgm:pt>
    <dgm:pt modelId="{D7C418B5-F050-49AC-8EC3-4106F9BB06D7}" type="pres">
      <dgm:prSet presAssocID="{CE43B27C-1F00-4E9D-81F0-D6A6AB811643}" presName="compNode" presStyleCnt="0"/>
      <dgm:spPr/>
    </dgm:pt>
    <dgm:pt modelId="{EDB723BB-BAB0-48E7-A477-7E2B7E8182E4}" type="pres">
      <dgm:prSet presAssocID="{CE43B27C-1F00-4E9D-81F0-D6A6AB811643}" presName="iconBgRect" presStyleLbl="bgShp" presStyleIdx="0" presStyleCnt="4"/>
      <dgm:spPr/>
    </dgm:pt>
    <dgm:pt modelId="{57BDC75A-9C38-41D8-A445-AF7F862DC282}" type="pres">
      <dgm:prSet presAssocID="{CE43B27C-1F00-4E9D-81F0-D6A6AB8116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FFA2F95-5701-4BAE-AC72-4919C1D76E6E}" type="pres">
      <dgm:prSet presAssocID="{CE43B27C-1F00-4E9D-81F0-D6A6AB811643}" presName="spaceRect" presStyleCnt="0"/>
      <dgm:spPr/>
    </dgm:pt>
    <dgm:pt modelId="{524804D4-0115-4AE8-905F-94827E43A20C}" type="pres">
      <dgm:prSet presAssocID="{CE43B27C-1F00-4E9D-81F0-D6A6AB811643}" presName="textRect" presStyleLbl="revTx" presStyleIdx="0" presStyleCnt="4" custScaleX="166214" custScaleY="118421">
        <dgm:presLayoutVars>
          <dgm:chMax val="1"/>
          <dgm:chPref val="1"/>
        </dgm:presLayoutVars>
      </dgm:prSet>
      <dgm:spPr/>
    </dgm:pt>
    <dgm:pt modelId="{C38E2A50-EE7A-4ED3-B438-A1CD43167017}" type="pres">
      <dgm:prSet presAssocID="{224DC973-A9FF-408B-A202-FF80D3E64E8C}" presName="sibTrans" presStyleCnt="0"/>
      <dgm:spPr/>
    </dgm:pt>
    <dgm:pt modelId="{4D6ADB35-86B8-4767-8DC9-EC4501007F1F}" type="pres">
      <dgm:prSet presAssocID="{D8392DF6-E811-48AB-A25D-24C26BB173AA}" presName="compNode" presStyleCnt="0"/>
      <dgm:spPr/>
    </dgm:pt>
    <dgm:pt modelId="{0FFC9754-BE2B-4639-94C7-E2FC09483129}" type="pres">
      <dgm:prSet presAssocID="{D8392DF6-E811-48AB-A25D-24C26BB173AA}" presName="iconBgRect" presStyleLbl="bgShp" presStyleIdx="1" presStyleCnt="4"/>
      <dgm:spPr/>
    </dgm:pt>
    <dgm:pt modelId="{1909F47A-4044-4A5A-9833-353A9B54685D}" type="pres">
      <dgm:prSet presAssocID="{D8392DF6-E811-48AB-A25D-24C26BB173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98D3BF53-EF8C-406E-8B07-66ABF9166EC5}" type="pres">
      <dgm:prSet presAssocID="{D8392DF6-E811-48AB-A25D-24C26BB173AA}" presName="spaceRect" presStyleCnt="0"/>
      <dgm:spPr/>
    </dgm:pt>
    <dgm:pt modelId="{748A88E8-8C9D-40F7-8BCD-522A00336947}" type="pres">
      <dgm:prSet presAssocID="{D8392DF6-E811-48AB-A25D-24C26BB173AA}" presName="textRect" presStyleLbl="revTx" presStyleIdx="1" presStyleCnt="4" custScaleX="194071" custLinFactNeighborX="-616" custLinFactNeighborY="-20977">
        <dgm:presLayoutVars>
          <dgm:chMax val="1"/>
          <dgm:chPref val="1"/>
        </dgm:presLayoutVars>
      </dgm:prSet>
      <dgm:spPr/>
    </dgm:pt>
    <dgm:pt modelId="{02F4F3B8-F969-4F5F-9A62-4DA60E02BEDB}" type="pres">
      <dgm:prSet presAssocID="{EA15B7BC-1888-4550-AFC2-52FDEF6BDC09}" presName="sibTrans" presStyleCnt="0"/>
      <dgm:spPr/>
    </dgm:pt>
    <dgm:pt modelId="{4DBF38BE-E737-4BA1-85ED-322F98A53B56}" type="pres">
      <dgm:prSet presAssocID="{5EB7AF39-53C4-44B8-B23E-CF22665B60BE}" presName="compNode" presStyleCnt="0"/>
      <dgm:spPr/>
    </dgm:pt>
    <dgm:pt modelId="{A94803ED-6343-4693-BF23-BC3237B45295}" type="pres">
      <dgm:prSet presAssocID="{5EB7AF39-53C4-44B8-B23E-CF22665B60BE}" presName="iconBgRect" presStyleLbl="bgShp" presStyleIdx="2" presStyleCnt="4"/>
      <dgm:spPr/>
    </dgm:pt>
    <dgm:pt modelId="{3A75D1A9-AFEA-4E03-AC2D-E840FD563EDA}" type="pres">
      <dgm:prSet presAssocID="{5EB7AF39-53C4-44B8-B23E-CF22665B60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EF98900-2DA3-4A54-BAA6-F6F1F145B63E}" type="pres">
      <dgm:prSet presAssocID="{5EB7AF39-53C4-44B8-B23E-CF22665B60BE}" presName="spaceRect" presStyleCnt="0"/>
      <dgm:spPr/>
    </dgm:pt>
    <dgm:pt modelId="{6769C7C8-C664-492A-9669-F7B1DD50F40A}" type="pres">
      <dgm:prSet presAssocID="{5EB7AF39-53C4-44B8-B23E-CF22665B60BE}" presName="textRect" presStyleLbl="revTx" presStyleIdx="2" presStyleCnt="4" custScaleX="192018">
        <dgm:presLayoutVars>
          <dgm:chMax val="1"/>
          <dgm:chPref val="1"/>
        </dgm:presLayoutVars>
      </dgm:prSet>
      <dgm:spPr/>
    </dgm:pt>
    <dgm:pt modelId="{2218DFFA-4BD3-4F3F-8138-D77A5EB9ABE6}" type="pres">
      <dgm:prSet presAssocID="{61186CBD-7751-476D-8C22-5CF84CD58C30}" presName="sibTrans" presStyleCnt="0"/>
      <dgm:spPr/>
    </dgm:pt>
    <dgm:pt modelId="{F039AEA1-4EA7-474A-8D28-67F947FF4B4A}" type="pres">
      <dgm:prSet presAssocID="{D26577B3-D80B-496A-B432-EC58147EED07}" presName="compNode" presStyleCnt="0"/>
      <dgm:spPr/>
    </dgm:pt>
    <dgm:pt modelId="{CB2E12B2-2636-4AB0-84B1-75A69A3D1E53}" type="pres">
      <dgm:prSet presAssocID="{D26577B3-D80B-496A-B432-EC58147EED07}" presName="iconBgRect" presStyleLbl="bgShp" presStyleIdx="3" presStyleCnt="4" custLinFactNeighborX="-14154" custLinFactNeighborY="11795"/>
      <dgm:spPr/>
    </dgm:pt>
    <dgm:pt modelId="{02463DF6-F0BB-4CD6-82C1-82DCEFDE26F0}" type="pres">
      <dgm:prSet presAssocID="{D26577B3-D80B-496A-B432-EC58147EED07}" presName="iconRect" presStyleLbl="node1" presStyleIdx="3" presStyleCnt="4" custLinFactNeighborX="-24669" custLinFactNeighborY="2106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ACB11B09-6DFE-40C9-9F01-8ED617398A33}" type="pres">
      <dgm:prSet presAssocID="{D26577B3-D80B-496A-B432-EC58147EED07}" presName="spaceRect" presStyleCnt="0"/>
      <dgm:spPr/>
    </dgm:pt>
    <dgm:pt modelId="{87133192-2B72-4F41-8E23-AD554200DB19}" type="pres">
      <dgm:prSet presAssocID="{D26577B3-D80B-496A-B432-EC58147EED07}" presName="textRect" presStyleLbl="revTx" presStyleIdx="3" presStyleCnt="4" custScaleX="175585" custScaleY="141515" custLinFactNeighborX="4968" custLinFactNeighborY="34432">
        <dgm:presLayoutVars>
          <dgm:chMax val="1"/>
          <dgm:chPref val="1"/>
        </dgm:presLayoutVars>
      </dgm:prSet>
      <dgm:spPr/>
    </dgm:pt>
  </dgm:ptLst>
  <dgm:cxnLst>
    <dgm:cxn modelId="{BC177909-D66D-41ED-ABCF-220214C1CE55}" srcId="{DEACB1D0-1F3E-4605-AD97-FEC6A8FE38C1}" destId="{D26577B3-D80B-496A-B432-EC58147EED07}" srcOrd="3" destOrd="0" parTransId="{CE93E3CA-CA26-45F4-BA6E-D29A1895C301}" sibTransId="{D610010B-680F-4623-896D-8CD537A0C3A3}"/>
    <dgm:cxn modelId="{C3582B5D-E7EC-4AE0-8C2C-B9FBA7D971F0}" type="presOf" srcId="{D8392DF6-E811-48AB-A25D-24C26BB173AA}" destId="{748A88E8-8C9D-40F7-8BCD-522A00336947}" srcOrd="0" destOrd="0" presId="urn:microsoft.com/office/officeart/2018/5/layout/IconCircleLabelList"/>
    <dgm:cxn modelId="{B2E87AA7-A719-4035-BE93-6464A0F88C6F}" type="presOf" srcId="{DEACB1D0-1F3E-4605-AD97-FEC6A8FE38C1}" destId="{C0B24435-068B-4827-9802-832BC935C925}" srcOrd="0" destOrd="0" presId="urn:microsoft.com/office/officeart/2018/5/layout/IconCircleLabelList"/>
    <dgm:cxn modelId="{D0E6B5AB-DCFB-4C3B-BD60-2FB7B71AEE1F}" srcId="{DEACB1D0-1F3E-4605-AD97-FEC6A8FE38C1}" destId="{D8392DF6-E811-48AB-A25D-24C26BB173AA}" srcOrd="1" destOrd="0" parTransId="{B6E080A4-1E15-4481-A14B-47D8B3A00614}" sibTransId="{EA15B7BC-1888-4550-AFC2-52FDEF6BDC09}"/>
    <dgm:cxn modelId="{7B2705C3-FFAF-4324-94B2-DD08DF29F98F}" type="presOf" srcId="{CE43B27C-1F00-4E9D-81F0-D6A6AB811643}" destId="{524804D4-0115-4AE8-905F-94827E43A20C}" srcOrd="0" destOrd="0" presId="urn:microsoft.com/office/officeart/2018/5/layout/IconCircleLabelList"/>
    <dgm:cxn modelId="{A46377C4-5D03-4019-BCA3-4E70DE8CD112}" type="presOf" srcId="{5EB7AF39-53C4-44B8-B23E-CF22665B60BE}" destId="{6769C7C8-C664-492A-9669-F7B1DD50F40A}" srcOrd="0" destOrd="0" presId="urn:microsoft.com/office/officeart/2018/5/layout/IconCircleLabelList"/>
    <dgm:cxn modelId="{437307CC-01AA-4065-8043-B8CD3872DE4B}" srcId="{DEACB1D0-1F3E-4605-AD97-FEC6A8FE38C1}" destId="{CE43B27C-1F00-4E9D-81F0-D6A6AB811643}" srcOrd="0" destOrd="0" parTransId="{1373358F-2123-4FA2-908E-939A7884D3D5}" sibTransId="{224DC973-A9FF-408B-A202-FF80D3E64E8C}"/>
    <dgm:cxn modelId="{3639ACCF-6554-405D-B9C8-9352C4E00D40}" type="presOf" srcId="{D26577B3-D80B-496A-B432-EC58147EED07}" destId="{87133192-2B72-4F41-8E23-AD554200DB19}" srcOrd="0" destOrd="0" presId="urn:microsoft.com/office/officeart/2018/5/layout/IconCircleLabelList"/>
    <dgm:cxn modelId="{3AD3E2DF-B2B6-48ED-8C3C-7167438C904E}" srcId="{DEACB1D0-1F3E-4605-AD97-FEC6A8FE38C1}" destId="{5EB7AF39-53C4-44B8-B23E-CF22665B60BE}" srcOrd="2" destOrd="0" parTransId="{6F80BFEA-2EE1-4832-8A08-013A550CB815}" sibTransId="{61186CBD-7751-476D-8C22-5CF84CD58C30}"/>
    <dgm:cxn modelId="{244070DB-8087-4318-B9AF-70E683431BC9}" type="presParOf" srcId="{C0B24435-068B-4827-9802-832BC935C925}" destId="{D7C418B5-F050-49AC-8EC3-4106F9BB06D7}" srcOrd="0" destOrd="0" presId="urn:microsoft.com/office/officeart/2018/5/layout/IconCircleLabelList"/>
    <dgm:cxn modelId="{EEC16B37-229F-4446-9624-A0B5FB709D2C}" type="presParOf" srcId="{D7C418B5-F050-49AC-8EC3-4106F9BB06D7}" destId="{EDB723BB-BAB0-48E7-A477-7E2B7E8182E4}" srcOrd="0" destOrd="0" presId="urn:microsoft.com/office/officeart/2018/5/layout/IconCircleLabelList"/>
    <dgm:cxn modelId="{3A9C998C-49CE-4EA2-B234-C2CB397E8A89}" type="presParOf" srcId="{D7C418B5-F050-49AC-8EC3-4106F9BB06D7}" destId="{57BDC75A-9C38-41D8-A445-AF7F862DC282}" srcOrd="1" destOrd="0" presId="urn:microsoft.com/office/officeart/2018/5/layout/IconCircleLabelList"/>
    <dgm:cxn modelId="{EBA22BA6-A4ED-40DE-8C96-A5149A658D47}" type="presParOf" srcId="{D7C418B5-F050-49AC-8EC3-4106F9BB06D7}" destId="{1FFA2F95-5701-4BAE-AC72-4919C1D76E6E}" srcOrd="2" destOrd="0" presId="urn:microsoft.com/office/officeart/2018/5/layout/IconCircleLabelList"/>
    <dgm:cxn modelId="{3F18530D-D50D-462B-9DB8-EA52F88673E8}" type="presParOf" srcId="{D7C418B5-F050-49AC-8EC3-4106F9BB06D7}" destId="{524804D4-0115-4AE8-905F-94827E43A20C}" srcOrd="3" destOrd="0" presId="urn:microsoft.com/office/officeart/2018/5/layout/IconCircleLabelList"/>
    <dgm:cxn modelId="{DC6EC7FA-AFA5-491C-BFE9-CD200D9EE10E}" type="presParOf" srcId="{C0B24435-068B-4827-9802-832BC935C925}" destId="{C38E2A50-EE7A-4ED3-B438-A1CD43167017}" srcOrd="1" destOrd="0" presId="urn:microsoft.com/office/officeart/2018/5/layout/IconCircleLabelList"/>
    <dgm:cxn modelId="{2470BB84-3586-477B-90FD-EC6F9618FC48}" type="presParOf" srcId="{C0B24435-068B-4827-9802-832BC935C925}" destId="{4D6ADB35-86B8-4767-8DC9-EC4501007F1F}" srcOrd="2" destOrd="0" presId="urn:microsoft.com/office/officeart/2018/5/layout/IconCircleLabelList"/>
    <dgm:cxn modelId="{84937690-5818-4FE8-A714-E1B6799CC329}" type="presParOf" srcId="{4D6ADB35-86B8-4767-8DC9-EC4501007F1F}" destId="{0FFC9754-BE2B-4639-94C7-E2FC09483129}" srcOrd="0" destOrd="0" presId="urn:microsoft.com/office/officeart/2018/5/layout/IconCircleLabelList"/>
    <dgm:cxn modelId="{FD9C8E14-490D-4115-A889-B0FAAB9F3FBB}" type="presParOf" srcId="{4D6ADB35-86B8-4767-8DC9-EC4501007F1F}" destId="{1909F47A-4044-4A5A-9833-353A9B54685D}" srcOrd="1" destOrd="0" presId="urn:microsoft.com/office/officeart/2018/5/layout/IconCircleLabelList"/>
    <dgm:cxn modelId="{8E7E9821-A09D-4B89-B09D-26B7FA37B355}" type="presParOf" srcId="{4D6ADB35-86B8-4767-8DC9-EC4501007F1F}" destId="{98D3BF53-EF8C-406E-8B07-66ABF9166EC5}" srcOrd="2" destOrd="0" presId="urn:microsoft.com/office/officeart/2018/5/layout/IconCircleLabelList"/>
    <dgm:cxn modelId="{2ED85819-DA61-4F87-8475-5F3DF9534FD8}" type="presParOf" srcId="{4D6ADB35-86B8-4767-8DC9-EC4501007F1F}" destId="{748A88E8-8C9D-40F7-8BCD-522A00336947}" srcOrd="3" destOrd="0" presId="urn:microsoft.com/office/officeart/2018/5/layout/IconCircleLabelList"/>
    <dgm:cxn modelId="{5F1BBEC3-5D2A-4EA5-9A2F-31C354A3574C}" type="presParOf" srcId="{C0B24435-068B-4827-9802-832BC935C925}" destId="{02F4F3B8-F969-4F5F-9A62-4DA60E02BEDB}" srcOrd="3" destOrd="0" presId="urn:microsoft.com/office/officeart/2018/5/layout/IconCircleLabelList"/>
    <dgm:cxn modelId="{49EAA100-CBAB-4643-8988-96B8A307782B}" type="presParOf" srcId="{C0B24435-068B-4827-9802-832BC935C925}" destId="{4DBF38BE-E737-4BA1-85ED-322F98A53B56}" srcOrd="4" destOrd="0" presId="urn:microsoft.com/office/officeart/2018/5/layout/IconCircleLabelList"/>
    <dgm:cxn modelId="{1E83BD90-7563-4FEF-ADEC-6CA8E08D6E43}" type="presParOf" srcId="{4DBF38BE-E737-4BA1-85ED-322F98A53B56}" destId="{A94803ED-6343-4693-BF23-BC3237B45295}" srcOrd="0" destOrd="0" presId="urn:microsoft.com/office/officeart/2018/5/layout/IconCircleLabelList"/>
    <dgm:cxn modelId="{FD5591AA-9333-40FD-8FEF-35A33610F6A3}" type="presParOf" srcId="{4DBF38BE-E737-4BA1-85ED-322F98A53B56}" destId="{3A75D1A9-AFEA-4E03-AC2D-E840FD563EDA}" srcOrd="1" destOrd="0" presId="urn:microsoft.com/office/officeart/2018/5/layout/IconCircleLabelList"/>
    <dgm:cxn modelId="{777D933D-D2F0-496C-9AD2-B01878795055}" type="presParOf" srcId="{4DBF38BE-E737-4BA1-85ED-322F98A53B56}" destId="{BEF98900-2DA3-4A54-BAA6-F6F1F145B63E}" srcOrd="2" destOrd="0" presId="urn:microsoft.com/office/officeart/2018/5/layout/IconCircleLabelList"/>
    <dgm:cxn modelId="{0D6BDC56-1FB2-4F00-A3A4-C26CF60F413E}" type="presParOf" srcId="{4DBF38BE-E737-4BA1-85ED-322F98A53B56}" destId="{6769C7C8-C664-492A-9669-F7B1DD50F40A}" srcOrd="3" destOrd="0" presId="urn:microsoft.com/office/officeart/2018/5/layout/IconCircleLabelList"/>
    <dgm:cxn modelId="{386312D8-B2A6-439C-94DC-18F485DCE08F}" type="presParOf" srcId="{C0B24435-068B-4827-9802-832BC935C925}" destId="{2218DFFA-4BD3-4F3F-8138-D77A5EB9ABE6}" srcOrd="5" destOrd="0" presId="urn:microsoft.com/office/officeart/2018/5/layout/IconCircleLabelList"/>
    <dgm:cxn modelId="{65A138ED-3066-4276-9CCA-265CF7E6DCEF}" type="presParOf" srcId="{C0B24435-068B-4827-9802-832BC935C925}" destId="{F039AEA1-4EA7-474A-8D28-67F947FF4B4A}" srcOrd="6" destOrd="0" presId="urn:microsoft.com/office/officeart/2018/5/layout/IconCircleLabelList"/>
    <dgm:cxn modelId="{04320268-F4B1-497B-9B70-332953EFD074}" type="presParOf" srcId="{F039AEA1-4EA7-474A-8D28-67F947FF4B4A}" destId="{CB2E12B2-2636-4AB0-84B1-75A69A3D1E53}" srcOrd="0" destOrd="0" presId="urn:microsoft.com/office/officeart/2018/5/layout/IconCircleLabelList"/>
    <dgm:cxn modelId="{139B951E-5C1F-40AF-824F-D8E316769285}" type="presParOf" srcId="{F039AEA1-4EA7-474A-8D28-67F947FF4B4A}" destId="{02463DF6-F0BB-4CD6-82C1-82DCEFDE26F0}" srcOrd="1" destOrd="0" presId="urn:microsoft.com/office/officeart/2018/5/layout/IconCircleLabelList"/>
    <dgm:cxn modelId="{5F7A3D19-6F6F-4336-A546-9FCE7CA65639}" type="presParOf" srcId="{F039AEA1-4EA7-474A-8D28-67F947FF4B4A}" destId="{ACB11B09-6DFE-40C9-9F01-8ED617398A33}" srcOrd="2" destOrd="0" presId="urn:microsoft.com/office/officeart/2018/5/layout/IconCircleLabelList"/>
    <dgm:cxn modelId="{91B155CF-4D6A-4DFC-B040-07590DE50A7A}" type="presParOf" srcId="{F039AEA1-4EA7-474A-8D28-67F947FF4B4A}" destId="{87133192-2B72-4F41-8E23-AD554200DB1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723BB-BAB0-48E7-A477-7E2B7E8182E4}">
      <dsp:nvSpPr>
        <dsp:cNvPr id="0" name=""/>
        <dsp:cNvSpPr/>
      </dsp:nvSpPr>
      <dsp:spPr>
        <a:xfrm>
          <a:off x="715920" y="692162"/>
          <a:ext cx="775248" cy="77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DC75A-9C38-41D8-A445-AF7F862DC282}">
      <dsp:nvSpPr>
        <dsp:cNvPr id="0" name=""/>
        <dsp:cNvSpPr/>
      </dsp:nvSpPr>
      <dsp:spPr>
        <a:xfrm>
          <a:off x="881137" y="857379"/>
          <a:ext cx="444814" cy="444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804D4-0115-4AE8-905F-94827E43A20C}">
      <dsp:nvSpPr>
        <dsp:cNvPr id="0" name=""/>
        <dsp:cNvSpPr/>
      </dsp:nvSpPr>
      <dsp:spPr>
        <a:xfrm>
          <a:off x="47338" y="1652564"/>
          <a:ext cx="2112411" cy="72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cap="none" dirty="0">
              <a:latin typeface="Corbel Light" panose="020B0303020204020204" pitchFamily="34" charset="0"/>
            </a:rPr>
            <a:t>Krishnaraj PT Presentation, Calculations, Report</a:t>
          </a:r>
          <a:endParaRPr lang="en-US" sz="2000" kern="1200" cap="none" dirty="0">
            <a:latin typeface="Corbel Light" panose="020B0303020204020204" pitchFamily="34" charset="0"/>
          </a:endParaRPr>
        </a:p>
      </dsp:txBody>
      <dsp:txXfrm>
        <a:off x="47338" y="1652564"/>
        <a:ext cx="2112411" cy="724074"/>
      </dsp:txXfrm>
    </dsp:sp>
    <dsp:sp modelId="{0FFC9754-BE2B-4639-94C7-E2FC09483129}">
      <dsp:nvSpPr>
        <dsp:cNvPr id="0" name=""/>
        <dsp:cNvSpPr/>
      </dsp:nvSpPr>
      <dsp:spPr>
        <a:xfrm>
          <a:off x="3227755" y="720320"/>
          <a:ext cx="775248" cy="77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9F47A-4044-4A5A-9833-353A9B54685D}">
      <dsp:nvSpPr>
        <dsp:cNvPr id="0" name=""/>
        <dsp:cNvSpPr/>
      </dsp:nvSpPr>
      <dsp:spPr>
        <a:xfrm>
          <a:off x="3392972" y="885537"/>
          <a:ext cx="444814" cy="4448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A88E8-8C9D-40F7-8BCD-522A00336947}">
      <dsp:nvSpPr>
        <dsp:cNvPr id="0" name=""/>
        <dsp:cNvSpPr/>
      </dsp:nvSpPr>
      <dsp:spPr>
        <a:xfrm>
          <a:off x="2374328" y="1608777"/>
          <a:ext cx="2466445" cy="611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cap="none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Tirth </a:t>
          </a:r>
          <a:r>
            <a:rPr lang="en-IN" sz="2000" kern="1200" cap="none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Thesiya</a:t>
          </a:r>
          <a:endParaRPr lang="en-IN" sz="2000" kern="1200" cap="none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orbel Light" panose="020B0303020204020204" pitchFamily="34" charset="0"/>
            <a:ea typeface="+mn-ea"/>
            <a:cs typeface="+mn-cs"/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cap="none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Merits Demerits and Diagrams</a:t>
          </a:r>
          <a:endParaRPr lang="en-US" sz="2000" kern="1200" cap="none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orbel Light" panose="020B0303020204020204" pitchFamily="34" charset="0"/>
            <a:ea typeface="+mn-ea"/>
            <a:cs typeface="+mn-cs"/>
          </a:endParaRPr>
        </a:p>
      </dsp:txBody>
      <dsp:txXfrm>
        <a:off x="2374328" y="1608777"/>
        <a:ext cx="2466445" cy="611441"/>
      </dsp:txXfrm>
    </dsp:sp>
    <dsp:sp modelId="{A94803ED-6343-4693-BF23-BC3237B45295}">
      <dsp:nvSpPr>
        <dsp:cNvPr id="0" name=""/>
        <dsp:cNvSpPr/>
      </dsp:nvSpPr>
      <dsp:spPr>
        <a:xfrm>
          <a:off x="833389" y="2757823"/>
          <a:ext cx="775248" cy="77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5D1A9-AFEA-4E03-AC2D-E840FD563EDA}">
      <dsp:nvSpPr>
        <dsp:cNvPr id="0" name=""/>
        <dsp:cNvSpPr/>
      </dsp:nvSpPr>
      <dsp:spPr>
        <a:xfrm>
          <a:off x="998606" y="2923040"/>
          <a:ext cx="444814" cy="4448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9C7C8-C664-492A-9669-F7B1DD50F40A}">
      <dsp:nvSpPr>
        <dsp:cNvPr id="0" name=""/>
        <dsp:cNvSpPr/>
      </dsp:nvSpPr>
      <dsp:spPr>
        <a:xfrm>
          <a:off x="836" y="3774542"/>
          <a:ext cx="2440353" cy="611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cap="none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Pranaav</a:t>
          </a:r>
          <a:r>
            <a:rPr lang="en-IN" sz="2000" kern="1200" cap="none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 </a:t>
          </a:r>
          <a:r>
            <a:rPr lang="en-IN" sz="2000" kern="1200" cap="none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Suratwala</a:t>
          </a:r>
          <a:r>
            <a:rPr lang="en-IN" sz="2000" kern="1200" cap="none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 –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Materials and Components</a:t>
          </a:r>
        </a:p>
      </dsp:txBody>
      <dsp:txXfrm>
        <a:off x="836" y="3774542"/>
        <a:ext cx="2440353" cy="611441"/>
      </dsp:txXfrm>
    </dsp:sp>
    <dsp:sp modelId="{CB2E12B2-2636-4AB0-84B1-75A69A3D1E53}">
      <dsp:nvSpPr>
        <dsp:cNvPr id="0" name=""/>
        <dsp:cNvSpPr/>
      </dsp:nvSpPr>
      <dsp:spPr>
        <a:xfrm>
          <a:off x="3281998" y="2785804"/>
          <a:ext cx="775248" cy="77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63DF6-F0BB-4CD6-82C1-82DCEFDE26F0}">
      <dsp:nvSpPr>
        <dsp:cNvPr id="0" name=""/>
        <dsp:cNvSpPr/>
      </dsp:nvSpPr>
      <dsp:spPr>
        <a:xfrm>
          <a:off x="3447212" y="2953289"/>
          <a:ext cx="444814" cy="4448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33192-2B72-4F41-8E23-AD554200DB19}">
      <dsp:nvSpPr>
        <dsp:cNvPr id="0" name=""/>
        <dsp:cNvSpPr/>
      </dsp:nvSpPr>
      <dsp:spPr>
        <a:xfrm>
          <a:off x="2664433" y="3794694"/>
          <a:ext cx="2231507" cy="86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cap="none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Devanshu</a:t>
          </a:r>
          <a:r>
            <a:rPr lang="en-IN" sz="2000" kern="1200" cap="none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 Surana –</a:t>
          </a:r>
          <a:endParaRPr lang="en-US" sz="2000" kern="1200" cap="none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orbel Light" panose="020B0303020204020204" pitchFamily="34" charset="0"/>
            <a:ea typeface="+mn-ea"/>
            <a:cs typeface="+mn-cs"/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 Light" panose="020B0303020204020204" pitchFamily="34" charset="0"/>
              <a:ea typeface="+mn-ea"/>
              <a:cs typeface="+mn-cs"/>
            </a:rPr>
            <a:t>Theory and Idea Rack Analysis</a:t>
          </a:r>
        </a:p>
      </dsp:txBody>
      <dsp:txXfrm>
        <a:off x="2664433" y="3794694"/>
        <a:ext cx="2231507" cy="865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3ED0E-BFBE-4279-91E7-D50C48204B0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35F40-2861-41E6-89A9-30D5D097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5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2d20e6a9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2d20e6a9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C835-7AD9-444D-8515-9B4DC86E0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3DEC3-30D8-42FE-BD96-2C7D4FCD6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97B75-B61F-4860-84D0-19540FD0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42E-C82A-4C15-B814-59023104C0D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3C3F-D1ED-4E28-9DA9-CB17D99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3232-6CAF-42AD-AE4A-CCE320F0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3C3-E394-4122-9447-19C78C3F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E394-896E-4C3F-8A6F-1B3DF3F9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5F9EE-D6B6-4518-ADAE-42A44B945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C2BB-71F2-43F1-AA67-F3752C56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42E-C82A-4C15-B814-59023104C0D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6B-7361-46F8-B77D-325EABE2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90E8-8275-480B-BB0C-B6077BFC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3C3-E394-4122-9447-19C78C3F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E503E-D13E-4367-93AD-92584AAA2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E8544-8B40-4FDC-9D8C-1C4AFBCA8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7C19-A865-4170-9C22-9552CABE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42E-C82A-4C15-B814-59023104C0D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F00E9-4BB4-4621-8B6B-D6D1293C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8E9F-99F3-46AA-BC69-D280E08E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3C3-E394-4122-9447-19C78C3F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1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6C6F-720F-4CFA-8880-1432F8FF2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804A4-6FC6-4111-9D78-55AFF699E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F9310-10D9-40B3-8D4D-A2840D18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67D-77C9-4F3F-B90A-B6626FAC1C3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8A0D-792B-40D3-B3A4-9DC957A1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65307-A98D-4DC8-A1EE-295AF615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ED78-9622-4DAA-B130-5052B5D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84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FD7E-2ECA-4644-A8AD-5313EC0B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08B60-F3DE-4158-8C38-EACBC9554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704CD-0789-4252-9608-F895AD9B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67D-77C9-4F3F-B90A-B6626FAC1C3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1464-75C1-4C78-87CC-FF883680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D4AB-A032-477C-B4FA-988F7B8F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ED78-9622-4DAA-B130-5052B5D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15F1-3A55-4663-B4BC-ACB8C3E8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D5E40-8806-4D76-97BB-A20A157B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9390-3DA4-43AB-B925-87E3772F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67D-77C9-4F3F-B90A-B6626FAC1C3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5569-0EF9-4EB5-981C-D0BD6C60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D7BA-FCFA-4175-B637-BFAEA4F9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ED78-9622-4DAA-B130-5052B5D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9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9695-D580-4A85-B03E-E47327B7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84C5-385D-4C35-B2B7-716AC8528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E2E3C-EBA0-4D1B-9760-7089F64A6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7F98B-FF1F-40D5-9815-C9E1D09A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67D-77C9-4F3F-B90A-B6626FAC1C3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6D18-7D8F-433B-9B70-91E16848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7BA9B-45C6-4E4B-B0C9-4EB12A2D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ED78-9622-4DAA-B130-5052B5D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9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107E-2619-41EB-966F-5F67D21C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E5E6E-1821-4BFC-B439-5F27D56A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6EFAD-0498-4286-AF26-F1B289580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422F5-87D1-49D1-83DE-2FD69924C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F9882-06D7-4024-8B09-2235D2D99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49862-F0B1-4B0C-9D15-2AE06DC9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67D-77C9-4F3F-B90A-B6626FAC1C3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10A05-D1F6-4ECC-8621-C2D9A901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DA97A-015A-456D-A9AF-239DD186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ED78-9622-4DAA-B130-5052B5D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9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5612-81D9-4DC6-924B-D0F9F62F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0EBB9-91FE-4036-9D88-923F7016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67D-77C9-4F3F-B90A-B6626FAC1C3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45F61-B02B-4C2D-B500-D504361B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DEEBF-23C6-4007-A8C6-015E6DF5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ED78-9622-4DAA-B130-5052B5D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CDDC8-28DD-413B-B0B7-EE7A216C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67D-77C9-4F3F-B90A-B6626FAC1C3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082FB-D2BF-40F7-BC99-B9933283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C02E9-0E65-4285-9B2F-DA3C5EBC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ED78-9622-4DAA-B130-5052B5D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72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55DF-E587-47F8-9EAC-F8C2E3E6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B660-762A-499E-A700-FC0B3ACF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7FD12-7CAE-46D8-9565-28136E720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95644-AB79-42B4-8639-E567D8C3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67D-77C9-4F3F-B90A-B6626FAC1C3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AF64C-7813-4ED3-A112-5646FBBF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BE0D9-826B-4248-B8D2-BD2E780F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ED78-9622-4DAA-B130-5052B5D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9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0972-0CE9-4C9F-A289-3494F5E5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22FBA-6ABC-434A-BBAD-7C071A42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F7A3-435C-4EBE-895E-F3ABDF84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42E-C82A-4C15-B814-59023104C0D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C3EB-5F74-4ACF-83AA-FCEFBE80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731A-4349-4EC0-9487-77A35E1D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3C3-E394-4122-9447-19C78C3F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24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1F5A-C702-4F0A-8E59-83EE2F42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E84EE-C8C9-4278-BEA9-0926FB9C3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E06BC-3717-4897-B323-8B450F0C3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72481-C7AA-428E-A222-867DF67A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67D-77C9-4F3F-B90A-B6626FAC1C3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D22BE-308A-412F-B049-258AE102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5B8C3-136D-4563-A160-C44A31C4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ED78-9622-4DAA-B130-5052B5D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7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7DF2-D26F-445B-8EFF-29A350C0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F52AF-AAE1-44EB-877D-9C552A752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6D4E-019F-49B1-BDD8-E856FC64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67D-77C9-4F3F-B90A-B6626FAC1C3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E0B51-E2AF-49D2-BE17-83D26F9E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5CB5-8D01-4D9B-A6BB-11F1B3E6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ED78-9622-4DAA-B130-5052B5D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83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554F4-530F-4315-9174-12BF256DE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FA0A1-05A1-4FE3-A7FB-095248F56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44A97-61C2-4292-BA5A-19B33A24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67D-77C9-4F3F-B90A-B6626FAC1C3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4E30-6B08-4DCC-8C82-BA662F7A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DF2E-7530-410C-AEA8-046665C3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ED78-9622-4DAA-B130-5052B5D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73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79133" y="560300"/>
            <a:ext cx="5889200" cy="23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74233" y="3117217"/>
            <a:ext cx="5136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75600" y="-1861833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-1954733" y="4876767"/>
            <a:ext cx="3879200" cy="3879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73528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056600" y="4668800"/>
            <a:ext cx="4214800" cy="42148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1646580" y="2136851"/>
            <a:ext cx="1646000" cy="1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51201" y="5248784"/>
            <a:ext cx="3226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951200" y="3797384"/>
            <a:ext cx="5989600" cy="10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635167" y="619817"/>
            <a:ext cx="1316327" cy="342000"/>
            <a:chOff x="713275" y="4065425"/>
            <a:chExt cx="987245" cy="256500"/>
          </a:xfrm>
        </p:grpSpPr>
        <p:sp>
          <p:nvSpPr>
            <p:cNvPr id="19" name="Google Shape;19;p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6514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315967" y="-1836883"/>
            <a:ext cx="3953200" cy="39532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1200" y="593367"/>
            <a:ext cx="1028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10289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-97233" y="-96915"/>
            <a:ext cx="3585367" cy="473233"/>
            <a:chOff x="491775" y="19025"/>
            <a:chExt cx="2689025" cy="354925"/>
          </a:xfrm>
        </p:grpSpPr>
        <p:cxnSp>
          <p:nvCxnSpPr>
            <p:cNvPr id="27" name="Google Shape;27;p4"/>
            <p:cNvCxnSpPr/>
            <p:nvPr/>
          </p:nvCxnSpPr>
          <p:spPr>
            <a:xfrm>
              <a:off x="491775" y="19025"/>
              <a:ext cx="351300" cy="351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9" name="Google Shape;29;p4"/>
          <p:cNvGrpSpPr/>
          <p:nvPr/>
        </p:nvGrpSpPr>
        <p:grpSpPr>
          <a:xfrm rot="10800000">
            <a:off x="8703867" y="6481685"/>
            <a:ext cx="3585367" cy="473233"/>
            <a:chOff x="491775" y="19025"/>
            <a:chExt cx="2689025" cy="354925"/>
          </a:xfrm>
        </p:grpSpPr>
        <p:cxnSp>
          <p:nvCxnSpPr>
            <p:cNvPr id="30" name="Google Shape;30;p4"/>
            <p:cNvCxnSpPr/>
            <p:nvPr/>
          </p:nvCxnSpPr>
          <p:spPr>
            <a:xfrm>
              <a:off x="491775" y="19025"/>
              <a:ext cx="351300" cy="351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862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-2021633" y="-1872733"/>
            <a:ext cx="4091600" cy="40916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>
            <a:off x="7935733" y="2829900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1200" y="593367"/>
            <a:ext cx="1028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2770381" y="4768933"/>
            <a:ext cx="302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2770400" y="5236000"/>
            <a:ext cx="30200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6401632" y="4768933"/>
            <a:ext cx="302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6401643" y="5236000"/>
            <a:ext cx="30200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2835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3007833" y="-3801433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>
            <a:off x="8971633" y="3644067"/>
            <a:ext cx="5567200" cy="5567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951200" y="593367"/>
            <a:ext cx="1028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-18808" y="5919659"/>
            <a:ext cx="3884600" cy="772484"/>
            <a:chOff x="267350" y="-205412"/>
            <a:chExt cx="2913450" cy="579363"/>
          </a:xfrm>
        </p:grpSpPr>
        <p:cxnSp>
          <p:nvCxnSpPr>
            <p:cNvPr id="45" name="Google Shape;45;p6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6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7" name="Google Shape;47;p6"/>
          <p:cNvGrpSpPr/>
          <p:nvPr/>
        </p:nvGrpSpPr>
        <p:grpSpPr>
          <a:xfrm rot="10800000">
            <a:off x="8326208" y="165859"/>
            <a:ext cx="3884600" cy="772484"/>
            <a:chOff x="267350" y="-205412"/>
            <a:chExt cx="2913450" cy="579363"/>
          </a:xfrm>
        </p:grpSpPr>
        <p:cxnSp>
          <p:nvCxnSpPr>
            <p:cNvPr id="48" name="Google Shape;48;p6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6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07816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-2463133" y="3950933"/>
            <a:ext cx="5588000" cy="55880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7"/>
          <p:cNvSpPr/>
          <p:nvPr/>
        </p:nvSpPr>
        <p:spPr>
          <a:xfrm>
            <a:off x="356267" y="-2859533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/>
          <p:nvPr/>
        </p:nvSpPr>
        <p:spPr>
          <a:xfrm>
            <a:off x="9664700" y="4617633"/>
            <a:ext cx="4584800" cy="45848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5291500" y="2093200"/>
            <a:ext cx="5386000" cy="8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5288700" y="3205200"/>
            <a:ext cx="5388800" cy="1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9157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54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2119-F760-448E-AA94-205A1ED9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02FC1-F8F2-4888-A1EA-8F519A2A5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BFB7-E8C8-4B72-856E-B4207707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42E-C82A-4C15-B814-59023104C0D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7B8F-E1AA-4271-89C4-479DFEFC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E18C1-239F-4327-A206-82E2785D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3C3-E394-4122-9447-19C78C3F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14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2871567" y="2263867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/>
          <p:nvPr/>
        </p:nvSpPr>
        <p:spPr>
          <a:xfrm>
            <a:off x="-1611500" y="-1779249"/>
            <a:ext cx="3319200" cy="3319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951200" y="1548600"/>
            <a:ext cx="4721600" cy="1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2"/>
          </p:nvPr>
        </p:nvSpPr>
        <p:spPr>
          <a:xfrm>
            <a:off x="2420700" y="4331267"/>
            <a:ext cx="48608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951200" y="593367"/>
            <a:ext cx="1028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1513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349500" y="529867"/>
            <a:ext cx="37480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3355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7260900" y="2208233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1"/>
          <p:cNvSpPr/>
          <p:nvPr/>
        </p:nvSpPr>
        <p:spPr>
          <a:xfrm>
            <a:off x="-3127700" y="-3151167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1393233" y="1297000"/>
            <a:ext cx="9405600" cy="29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2870568" y="4251400"/>
            <a:ext cx="64512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667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667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667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667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667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667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667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667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11"/>
          <p:cNvGrpSpPr/>
          <p:nvPr/>
        </p:nvGrpSpPr>
        <p:grpSpPr>
          <a:xfrm rot="10800000" flipH="1">
            <a:off x="-38599" y="6138805"/>
            <a:ext cx="9055700" cy="756795"/>
            <a:chOff x="279125" y="-193646"/>
            <a:chExt cx="6791775" cy="567596"/>
          </a:xfrm>
        </p:grpSpPr>
        <p:cxnSp>
          <p:nvCxnSpPr>
            <p:cNvPr id="72" name="Google Shape;72;p11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1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4" name="Google Shape;74;p11"/>
          <p:cNvGrpSpPr/>
          <p:nvPr/>
        </p:nvGrpSpPr>
        <p:grpSpPr>
          <a:xfrm flipH="1">
            <a:off x="3149101" y="-19562"/>
            <a:ext cx="9055700" cy="756795"/>
            <a:chOff x="279125" y="-193646"/>
            <a:chExt cx="6791775" cy="567596"/>
          </a:xfrm>
        </p:grpSpPr>
        <p:cxnSp>
          <p:nvCxnSpPr>
            <p:cNvPr id="75" name="Google Shape;75;p11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11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7" name="Google Shape;77;p11"/>
          <p:cNvGrpSpPr/>
          <p:nvPr/>
        </p:nvGrpSpPr>
        <p:grpSpPr>
          <a:xfrm rot="5400000">
            <a:off x="10841687" y="1495483"/>
            <a:ext cx="1316327" cy="342000"/>
            <a:chOff x="713275" y="4065425"/>
            <a:chExt cx="987245" cy="256500"/>
          </a:xfrm>
        </p:grpSpPr>
        <p:sp>
          <p:nvSpPr>
            <p:cNvPr id="78" name="Google Shape;78;p11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5400000">
            <a:off x="33987" y="5020517"/>
            <a:ext cx="1316327" cy="342000"/>
            <a:chOff x="713275" y="4065425"/>
            <a:chExt cx="987245" cy="256500"/>
          </a:xfrm>
        </p:grpSpPr>
        <p:sp>
          <p:nvSpPr>
            <p:cNvPr id="82" name="Google Shape;82;p11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55996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2395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9083533" y="-2620300"/>
            <a:ext cx="5553600" cy="55536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960400" y="2513500"/>
            <a:ext cx="31824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hasCustomPrompt="1"/>
          </p:nvPr>
        </p:nvSpPr>
        <p:spPr>
          <a:xfrm>
            <a:off x="1087032" y="1651000"/>
            <a:ext cx="830800" cy="7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"/>
          </p:nvPr>
        </p:nvSpPr>
        <p:spPr>
          <a:xfrm>
            <a:off x="960400" y="2924667"/>
            <a:ext cx="31808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3" hasCustomPrompt="1"/>
          </p:nvPr>
        </p:nvSpPr>
        <p:spPr>
          <a:xfrm>
            <a:off x="4467499" y="1651000"/>
            <a:ext cx="830800" cy="7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4" hasCustomPrompt="1"/>
          </p:nvPr>
        </p:nvSpPr>
        <p:spPr>
          <a:xfrm>
            <a:off x="7847596" y="1651000"/>
            <a:ext cx="830800" cy="7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5" hasCustomPrompt="1"/>
          </p:nvPr>
        </p:nvSpPr>
        <p:spPr>
          <a:xfrm>
            <a:off x="1086100" y="4037063"/>
            <a:ext cx="830800" cy="7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4340493" y="2513533"/>
            <a:ext cx="31824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7"/>
          </p:nvPr>
        </p:nvSpPr>
        <p:spPr>
          <a:xfrm>
            <a:off x="4343400" y="2924667"/>
            <a:ext cx="31796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7720587" y="2500967"/>
            <a:ext cx="31824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7723401" y="2933300"/>
            <a:ext cx="31796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3"/>
          </p:nvPr>
        </p:nvSpPr>
        <p:spPr>
          <a:xfrm>
            <a:off x="961895" y="4885668"/>
            <a:ext cx="31824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4"/>
          </p:nvPr>
        </p:nvSpPr>
        <p:spPr>
          <a:xfrm>
            <a:off x="961896" y="5289955"/>
            <a:ext cx="31808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/>
          </p:nvPr>
        </p:nvSpPr>
        <p:spPr>
          <a:xfrm>
            <a:off x="960400" y="603100"/>
            <a:ext cx="956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7499" y="4037033"/>
            <a:ext cx="830800" cy="7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7" hasCustomPrompt="1"/>
          </p:nvPr>
        </p:nvSpPr>
        <p:spPr>
          <a:xfrm>
            <a:off x="7847596" y="4037033"/>
            <a:ext cx="830800" cy="7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8"/>
          </p:nvPr>
        </p:nvSpPr>
        <p:spPr>
          <a:xfrm>
            <a:off x="4340493" y="4898233"/>
            <a:ext cx="31836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9"/>
          </p:nvPr>
        </p:nvSpPr>
        <p:spPr>
          <a:xfrm>
            <a:off x="4342100" y="5281316"/>
            <a:ext cx="31808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20"/>
          </p:nvPr>
        </p:nvSpPr>
        <p:spPr>
          <a:xfrm>
            <a:off x="7720587" y="4887000"/>
            <a:ext cx="31824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1"/>
          </p:nvPr>
        </p:nvSpPr>
        <p:spPr>
          <a:xfrm>
            <a:off x="7723401" y="5289951"/>
            <a:ext cx="31796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  <p:grpSp>
        <p:nvGrpSpPr>
          <p:cNvPr id="107" name="Google Shape;107;p13"/>
          <p:cNvGrpSpPr/>
          <p:nvPr/>
        </p:nvGrpSpPr>
        <p:grpSpPr>
          <a:xfrm rot="10800000" flipH="1">
            <a:off x="-21100" y="204059"/>
            <a:ext cx="3884600" cy="772484"/>
            <a:chOff x="267350" y="-205412"/>
            <a:chExt cx="2913450" cy="579363"/>
          </a:xfrm>
        </p:grpSpPr>
        <p:cxnSp>
          <p:nvCxnSpPr>
            <p:cNvPr id="108" name="Google Shape;108;p13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 flipH="1">
            <a:off x="8328500" y="5881459"/>
            <a:ext cx="3884600" cy="772484"/>
            <a:chOff x="267350" y="-205412"/>
            <a:chExt cx="2913450" cy="579363"/>
          </a:xfrm>
        </p:grpSpPr>
        <p:cxnSp>
          <p:nvCxnSpPr>
            <p:cNvPr id="111" name="Google Shape;111;p13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3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4434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5378651" y="-4859900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"/>
          </p:nvPr>
        </p:nvSpPr>
        <p:spPr>
          <a:xfrm>
            <a:off x="954748" y="3574833"/>
            <a:ext cx="3020000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2"/>
          </p:nvPr>
        </p:nvSpPr>
        <p:spPr>
          <a:xfrm>
            <a:off x="954767" y="3991100"/>
            <a:ext cx="30200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3"/>
          </p:nvPr>
        </p:nvSpPr>
        <p:spPr>
          <a:xfrm>
            <a:off x="4585999" y="3574833"/>
            <a:ext cx="3020000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4"/>
          </p:nvPr>
        </p:nvSpPr>
        <p:spPr>
          <a:xfrm>
            <a:off x="4586009" y="3991100"/>
            <a:ext cx="30200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5"/>
          </p:nvPr>
        </p:nvSpPr>
        <p:spPr>
          <a:xfrm>
            <a:off x="8217265" y="3574833"/>
            <a:ext cx="3020000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6"/>
          </p:nvPr>
        </p:nvSpPr>
        <p:spPr>
          <a:xfrm>
            <a:off x="8217268" y="3991100"/>
            <a:ext cx="30200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hasCustomPrompt="1"/>
          </p:nvPr>
        </p:nvSpPr>
        <p:spPr>
          <a:xfrm>
            <a:off x="1946333" y="2317400"/>
            <a:ext cx="10368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7" hasCustomPrompt="1"/>
          </p:nvPr>
        </p:nvSpPr>
        <p:spPr>
          <a:xfrm>
            <a:off x="5577600" y="2317400"/>
            <a:ext cx="10368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8" hasCustomPrompt="1"/>
          </p:nvPr>
        </p:nvSpPr>
        <p:spPr>
          <a:xfrm>
            <a:off x="9208867" y="2317400"/>
            <a:ext cx="10368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9"/>
          </p:nvPr>
        </p:nvSpPr>
        <p:spPr>
          <a:xfrm>
            <a:off x="960400" y="603100"/>
            <a:ext cx="9568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 rot="10800000" flipH="1">
            <a:off x="-12700" y="383726"/>
            <a:ext cx="3884600" cy="772484"/>
            <a:chOff x="267350" y="-205412"/>
            <a:chExt cx="2913450" cy="579363"/>
          </a:xfrm>
        </p:grpSpPr>
        <p:cxnSp>
          <p:nvCxnSpPr>
            <p:cNvPr id="126" name="Google Shape;126;p14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8" name="Google Shape;128;p14"/>
          <p:cNvGrpSpPr/>
          <p:nvPr/>
        </p:nvGrpSpPr>
        <p:grpSpPr>
          <a:xfrm flipH="1">
            <a:off x="8328500" y="5752559"/>
            <a:ext cx="3884600" cy="772484"/>
            <a:chOff x="267350" y="-205412"/>
            <a:chExt cx="2913450" cy="579363"/>
          </a:xfrm>
        </p:grpSpPr>
        <p:cxnSp>
          <p:nvCxnSpPr>
            <p:cNvPr id="129" name="Google Shape;129;p14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325963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>
            <a:off x="2283800" y="-4854867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1"/>
          </p:nvPr>
        </p:nvSpPr>
        <p:spPr>
          <a:xfrm>
            <a:off x="954748" y="2745084"/>
            <a:ext cx="302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2"/>
          </p:nvPr>
        </p:nvSpPr>
        <p:spPr>
          <a:xfrm>
            <a:off x="954767" y="3225320"/>
            <a:ext cx="30200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3"/>
          </p:nvPr>
        </p:nvSpPr>
        <p:spPr>
          <a:xfrm>
            <a:off x="4585999" y="3761117"/>
            <a:ext cx="302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4"/>
          </p:nvPr>
        </p:nvSpPr>
        <p:spPr>
          <a:xfrm>
            <a:off x="4586009" y="4241353"/>
            <a:ext cx="30200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5"/>
          </p:nvPr>
        </p:nvSpPr>
        <p:spPr>
          <a:xfrm>
            <a:off x="8217265" y="2127251"/>
            <a:ext cx="302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6"/>
          </p:nvPr>
        </p:nvSpPr>
        <p:spPr>
          <a:xfrm>
            <a:off x="8217268" y="2607487"/>
            <a:ext cx="30200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960400" y="603100"/>
            <a:ext cx="9568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11316827" y="248800"/>
            <a:ext cx="658400" cy="342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513352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subTitle" idx="1"/>
          </p:nvPr>
        </p:nvSpPr>
        <p:spPr>
          <a:xfrm>
            <a:off x="1781565" y="2045617"/>
            <a:ext cx="302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2"/>
          </p:nvPr>
        </p:nvSpPr>
        <p:spPr>
          <a:xfrm>
            <a:off x="1781584" y="2525853"/>
            <a:ext cx="30200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960400" y="603100"/>
            <a:ext cx="9568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3"/>
          </p:nvPr>
        </p:nvSpPr>
        <p:spPr>
          <a:xfrm>
            <a:off x="6258499" y="2045617"/>
            <a:ext cx="302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4"/>
          </p:nvPr>
        </p:nvSpPr>
        <p:spPr>
          <a:xfrm>
            <a:off x="6258517" y="2525853"/>
            <a:ext cx="30200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5"/>
          </p:nvPr>
        </p:nvSpPr>
        <p:spPr>
          <a:xfrm>
            <a:off x="2636851" y="4516684"/>
            <a:ext cx="302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6"/>
          </p:nvPr>
        </p:nvSpPr>
        <p:spPr>
          <a:xfrm>
            <a:off x="2636851" y="4996920"/>
            <a:ext cx="30200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7"/>
          </p:nvPr>
        </p:nvSpPr>
        <p:spPr>
          <a:xfrm>
            <a:off x="7113765" y="4516684"/>
            <a:ext cx="302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8"/>
          </p:nvPr>
        </p:nvSpPr>
        <p:spPr>
          <a:xfrm>
            <a:off x="7113784" y="4996920"/>
            <a:ext cx="30200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9" hasCustomPrompt="1"/>
          </p:nvPr>
        </p:nvSpPr>
        <p:spPr>
          <a:xfrm>
            <a:off x="4407067" y="1621733"/>
            <a:ext cx="7028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13" hasCustomPrompt="1"/>
          </p:nvPr>
        </p:nvSpPr>
        <p:spPr>
          <a:xfrm>
            <a:off x="8884167" y="1621733"/>
            <a:ext cx="7028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14" hasCustomPrompt="1"/>
          </p:nvPr>
        </p:nvSpPr>
        <p:spPr>
          <a:xfrm>
            <a:off x="5262528" y="4092867"/>
            <a:ext cx="7028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15" hasCustomPrompt="1"/>
          </p:nvPr>
        </p:nvSpPr>
        <p:spPr>
          <a:xfrm>
            <a:off x="9739417" y="4092867"/>
            <a:ext cx="7028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5" name="Google Shape;155;p16"/>
          <p:cNvSpPr/>
          <p:nvPr/>
        </p:nvSpPr>
        <p:spPr>
          <a:xfrm>
            <a:off x="162775" y="4189267"/>
            <a:ext cx="5418400" cy="5418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6"/>
          <p:cNvSpPr/>
          <p:nvPr/>
        </p:nvSpPr>
        <p:spPr>
          <a:xfrm>
            <a:off x="6610825" y="-2749667"/>
            <a:ext cx="5418400" cy="5418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7" name="Google Shape;157;p16"/>
          <p:cNvGrpSpPr/>
          <p:nvPr/>
        </p:nvGrpSpPr>
        <p:grpSpPr>
          <a:xfrm rot="5400000">
            <a:off x="108921" y="5313433"/>
            <a:ext cx="1316327" cy="342000"/>
            <a:chOff x="713275" y="4065425"/>
            <a:chExt cx="987245" cy="256500"/>
          </a:xfrm>
        </p:grpSpPr>
        <p:sp>
          <p:nvSpPr>
            <p:cNvPr id="158" name="Google Shape;158;p1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6"/>
          <p:cNvGrpSpPr/>
          <p:nvPr/>
        </p:nvGrpSpPr>
        <p:grpSpPr>
          <a:xfrm rot="5400000">
            <a:off x="10766754" y="1206333"/>
            <a:ext cx="1316327" cy="342000"/>
            <a:chOff x="713275" y="4065425"/>
            <a:chExt cx="987245" cy="256500"/>
          </a:xfrm>
        </p:grpSpPr>
        <p:sp>
          <p:nvSpPr>
            <p:cNvPr id="162" name="Google Shape;162;p1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80379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2283800" y="-4507833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7"/>
          <p:cNvSpPr/>
          <p:nvPr/>
        </p:nvSpPr>
        <p:spPr>
          <a:xfrm>
            <a:off x="2283800" y="4104233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51200" y="593367"/>
            <a:ext cx="10289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1"/>
          </p:nvPr>
        </p:nvSpPr>
        <p:spPr>
          <a:xfrm>
            <a:off x="960400" y="2513500"/>
            <a:ext cx="31824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2"/>
          </p:nvPr>
        </p:nvSpPr>
        <p:spPr>
          <a:xfrm>
            <a:off x="960400" y="2911967"/>
            <a:ext cx="31808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3"/>
          </p:nvPr>
        </p:nvSpPr>
        <p:spPr>
          <a:xfrm>
            <a:off x="4340493" y="2513533"/>
            <a:ext cx="31824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4"/>
          </p:nvPr>
        </p:nvSpPr>
        <p:spPr>
          <a:xfrm>
            <a:off x="4343400" y="2911967"/>
            <a:ext cx="31796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5"/>
          </p:nvPr>
        </p:nvSpPr>
        <p:spPr>
          <a:xfrm>
            <a:off x="7720587" y="2500967"/>
            <a:ext cx="31824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6"/>
          </p:nvPr>
        </p:nvSpPr>
        <p:spPr>
          <a:xfrm>
            <a:off x="7723401" y="2920600"/>
            <a:ext cx="31796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7"/>
          </p:nvPr>
        </p:nvSpPr>
        <p:spPr>
          <a:xfrm>
            <a:off x="961895" y="4885668"/>
            <a:ext cx="31824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8"/>
          </p:nvPr>
        </p:nvSpPr>
        <p:spPr>
          <a:xfrm>
            <a:off x="961896" y="5305304"/>
            <a:ext cx="31808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9"/>
          </p:nvPr>
        </p:nvSpPr>
        <p:spPr>
          <a:xfrm>
            <a:off x="4340493" y="4898233"/>
            <a:ext cx="31836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13"/>
          </p:nvPr>
        </p:nvSpPr>
        <p:spPr>
          <a:xfrm>
            <a:off x="4342100" y="5296665"/>
            <a:ext cx="31808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14"/>
          </p:nvPr>
        </p:nvSpPr>
        <p:spPr>
          <a:xfrm>
            <a:off x="7720587" y="4887000"/>
            <a:ext cx="31824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15"/>
          </p:nvPr>
        </p:nvSpPr>
        <p:spPr>
          <a:xfrm>
            <a:off x="7723401" y="5305300"/>
            <a:ext cx="31796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89492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/>
          <p:nvPr/>
        </p:nvSpPr>
        <p:spPr>
          <a:xfrm>
            <a:off x="-1381167" y="5144933"/>
            <a:ext cx="2943200" cy="29432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8"/>
          <p:cNvSpPr/>
          <p:nvPr/>
        </p:nvSpPr>
        <p:spPr>
          <a:xfrm>
            <a:off x="5151767" y="475200"/>
            <a:ext cx="5567200" cy="5567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954000" y="3138800"/>
            <a:ext cx="5386000" cy="8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1"/>
          </p:nvPr>
        </p:nvSpPr>
        <p:spPr>
          <a:xfrm>
            <a:off x="951200" y="4250800"/>
            <a:ext cx="5388800" cy="1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11318092" y="4988933"/>
            <a:ext cx="594400" cy="3420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949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8C89-5434-4703-8FA4-F39860C9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FC01-F1EC-4E0D-B7C4-B23CD6D42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7FC20-48CA-43FF-AF63-6DA0A50EC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CEB93-9384-43F7-815B-AB988A4E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42E-C82A-4C15-B814-59023104C0D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A39B-11FF-41E7-80A6-D58C105D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F0CF9-E9A1-4C21-A51F-8450C3AB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3C3-E394-4122-9447-19C78C3F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563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4769800" y="680200"/>
            <a:ext cx="3968800" cy="39688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9"/>
          <p:cNvSpPr/>
          <p:nvPr/>
        </p:nvSpPr>
        <p:spPr>
          <a:xfrm>
            <a:off x="3240800" y="2803800"/>
            <a:ext cx="4322800" cy="43228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952633" y="942533"/>
            <a:ext cx="3592400" cy="8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1"/>
          </p:nvPr>
        </p:nvSpPr>
        <p:spPr>
          <a:xfrm>
            <a:off x="951200" y="2334684"/>
            <a:ext cx="35924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9800000" y="-1598900"/>
            <a:ext cx="4322800" cy="43228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0257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3290600" y="1871133"/>
            <a:ext cx="4806800" cy="48068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20"/>
          <p:cNvSpPr/>
          <p:nvPr/>
        </p:nvSpPr>
        <p:spPr>
          <a:xfrm>
            <a:off x="8006100" y="-1270833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7636600" y="3292100"/>
            <a:ext cx="3592400" cy="8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1"/>
          </p:nvPr>
        </p:nvSpPr>
        <p:spPr>
          <a:xfrm>
            <a:off x="7636601" y="4684283"/>
            <a:ext cx="35924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8300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-1948933" y="-1623716"/>
            <a:ext cx="4449600" cy="44496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21"/>
          <p:cNvSpPr/>
          <p:nvPr/>
        </p:nvSpPr>
        <p:spPr>
          <a:xfrm>
            <a:off x="7885967" y="-383200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51200" y="1828400"/>
            <a:ext cx="3731600" cy="19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1"/>
          </p:nvPr>
        </p:nvSpPr>
        <p:spPr>
          <a:xfrm>
            <a:off x="951201" y="3798407"/>
            <a:ext cx="37316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19527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/>
          <p:nvPr/>
        </p:nvSpPr>
        <p:spPr>
          <a:xfrm>
            <a:off x="-2007333" y="-2836733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22"/>
          <p:cNvSpPr/>
          <p:nvPr/>
        </p:nvSpPr>
        <p:spPr>
          <a:xfrm>
            <a:off x="9156700" y="4097367"/>
            <a:ext cx="5689600" cy="56896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951200" y="2238800"/>
            <a:ext cx="4204800" cy="8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1"/>
          </p:nvPr>
        </p:nvSpPr>
        <p:spPr>
          <a:xfrm>
            <a:off x="951201" y="3059601"/>
            <a:ext cx="4204800" cy="1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133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3091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/>
          <p:nvPr/>
        </p:nvSpPr>
        <p:spPr>
          <a:xfrm>
            <a:off x="-1315967" y="-1836883"/>
            <a:ext cx="3953200" cy="39532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951200" y="593367"/>
            <a:ext cx="1028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10289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2133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2" name="Google Shape;212;p23"/>
          <p:cNvGrpSpPr/>
          <p:nvPr/>
        </p:nvGrpSpPr>
        <p:grpSpPr>
          <a:xfrm>
            <a:off x="-97233" y="-96915"/>
            <a:ext cx="3585367" cy="473233"/>
            <a:chOff x="491775" y="19025"/>
            <a:chExt cx="2689025" cy="354925"/>
          </a:xfrm>
        </p:grpSpPr>
        <p:cxnSp>
          <p:nvCxnSpPr>
            <p:cNvPr id="213" name="Google Shape;213;p23"/>
            <p:cNvCxnSpPr/>
            <p:nvPr/>
          </p:nvCxnSpPr>
          <p:spPr>
            <a:xfrm>
              <a:off x="491775" y="19025"/>
              <a:ext cx="351300" cy="351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23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15" name="Google Shape;215;p23"/>
          <p:cNvGrpSpPr/>
          <p:nvPr/>
        </p:nvGrpSpPr>
        <p:grpSpPr>
          <a:xfrm rot="10800000">
            <a:off x="8703867" y="6481685"/>
            <a:ext cx="3585367" cy="473233"/>
            <a:chOff x="491775" y="19025"/>
            <a:chExt cx="2689025" cy="354925"/>
          </a:xfrm>
        </p:grpSpPr>
        <p:cxnSp>
          <p:nvCxnSpPr>
            <p:cNvPr id="216" name="Google Shape;216;p23"/>
            <p:cNvCxnSpPr/>
            <p:nvPr/>
          </p:nvCxnSpPr>
          <p:spPr>
            <a:xfrm>
              <a:off x="491775" y="19025"/>
              <a:ext cx="351300" cy="351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23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767203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4318067" y="-2862267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24"/>
          <p:cNvSpPr/>
          <p:nvPr/>
        </p:nvSpPr>
        <p:spPr>
          <a:xfrm>
            <a:off x="1155333" y="4244467"/>
            <a:ext cx="5613600" cy="56136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4318067" y="4523100"/>
            <a:ext cx="3556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 b="1"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ubTitle" idx="1"/>
          </p:nvPr>
        </p:nvSpPr>
        <p:spPr>
          <a:xfrm>
            <a:off x="2783000" y="2520451"/>
            <a:ext cx="6626000" cy="17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3200" b="1"/>
            </a:lvl9pPr>
          </a:lstStyle>
          <a:p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 rot="10800000">
            <a:off x="7488884" y="1451601"/>
            <a:ext cx="4745400" cy="1615700"/>
            <a:chOff x="-365050" y="-837825"/>
            <a:chExt cx="3559050" cy="1211775"/>
          </a:xfrm>
        </p:grpSpPr>
        <p:cxnSp>
          <p:nvCxnSpPr>
            <p:cNvPr id="224" name="Google Shape;224;p2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4"/>
            <p:cNvCxnSpPr/>
            <p:nvPr/>
          </p:nvCxnSpPr>
          <p:spPr>
            <a:xfrm>
              <a:off x="839600" y="373950"/>
              <a:ext cx="235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26" name="Google Shape;226;p24"/>
          <p:cNvGrpSpPr/>
          <p:nvPr/>
        </p:nvGrpSpPr>
        <p:grpSpPr>
          <a:xfrm>
            <a:off x="-42283" y="4523101"/>
            <a:ext cx="4745400" cy="1615700"/>
            <a:chOff x="-365050" y="-837825"/>
            <a:chExt cx="3559050" cy="1211775"/>
          </a:xfrm>
        </p:grpSpPr>
        <p:cxnSp>
          <p:nvCxnSpPr>
            <p:cNvPr id="227" name="Google Shape;227;p2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24"/>
            <p:cNvCxnSpPr/>
            <p:nvPr/>
          </p:nvCxnSpPr>
          <p:spPr>
            <a:xfrm>
              <a:off x="839600" y="373950"/>
              <a:ext cx="235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647518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1640733" y="-1026267"/>
            <a:ext cx="8910400" cy="8910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25"/>
          <p:cNvSpPr txBox="1">
            <a:spLocks noGrp="1"/>
          </p:cNvSpPr>
          <p:nvPr>
            <p:ph type="title" hasCustomPrompt="1"/>
          </p:nvPr>
        </p:nvSpPr>
        <p:spPr>
          <a:xfrm>
            <a:off x="6636151" y="3899500"/>
            <a:ext cx="32996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  <p:sp>
        <p:nvSpPr>
          <p:cNvPr id="232" name="Google Shape;232;p25"/>
          <p:cNvSpPr txBox="1">
            <a:spLocks noGrp="1"/>
          </p:cNvSpPr>
          <p:nvPr>
            <p:ph type="subTitle" idx="1"/>
          </p:nvPr>
        </p:nvSpPr>
        <p:spPr>
          <a:xfrm>
            <a:off x="6638680" y="4395500"/>
            <a:ext cx="32944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title" idx="2" hasCustomPrompt="1"/>
          </p:nvPr>
        </p:nvSpPr>
        <p:spPr>
          <a:xfrm>
            <a:off x="4446167" y="1575400"/>
            <a:ext cx="33048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3"/>
          </p:nvPr>
        </p:nvSpPr>
        <p:spPr>
          <a:xfrm>
            <a:off x="4449867" y="2071400"/>
            <a:ext cx="32996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title" idx="4" hasCustomPrompt="1"/>
          </p:nvPr>
        </p:nvSpPr>
        <p:spPr>
          <a:xfrm>
            <a:off x="2256217" y="3899500"/>
            <a:ext cx="32944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  <p:sp>
        <p:nvSpPr>
          <p:cNvPr id="236" name="Google Shape;236;p25"/>
          <p:cNvSpPr txBox="1">
            <a:spLocks noGrp="1"/>
          </p:cNvSpPr>
          <p:nvPr>
            <p:ph type="subTitle" idx="5"/>
          </p:nvPr>
        </p:nvSpPr>
        <p:spPr>
          <a:xfrm>
            <a:off x="2258745" y="4395500"/>
            <a:ext cx="32892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-1943433" y="2068000"/>
            <a:ext cx="2722000" cy="27220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25"/>
          <p:cNvSpPr/>
          <p:nvPr/>
        </p:nvSpPr>
        <p:spPr>
          <a:xfrm>
            <a:off x="11413433" y="2068000"/>
            <a:ext cx="2722000" cy="27220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590109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/>
          <p:nvPr/>
        </p:nvSpPr>
        <p:spPr>
          <a:xfrm>
            <a:off x="2283800" y="-3405833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26"/>
          <p:cNvSpPr/>
          <p:nvPr/>
        </p:nvSpPr>
        <p:spPr>
          <a:xfrm>
            <a:off x="2283900" y="4147067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3149600" y="719433"/>
            <a:ext cx="5892800" cy="12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667"/>
            </a:lvl9pPr>
          </a:lstStyle>
          <a:p>
            <a:endParaRPr/>
          </a:p>
        </p:txBody>
      </p:sp>
      <p:sp>
        <p:nvSpPr>
          <p:cNvPr id="243" name="Google Shape;243;p26"/>
          <p:cNvSpPr txBox="1">
            <a:spLocks noGrp="1"/>
          </p:cNvSpPr>
          <p:nvPr>
            <p:ph type="subTitle" idx="1"/>
          </p:nvPr>
        </p:nvSpPr>
        <p:spPr>
          <a:xfrm>
            <a:off x="3149600" y="1841333"/>
            <a:ext cx="58928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subTitle" idx="2"/>
          </p:nvPr>
        </p:nvSpPr>
        <p:spPr>
          <a:xfrm>
            <a:off x="3149600" y="2521300"/>
            <a:ext cx="58928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 b="1"/>
            </a:lvl9pPr>
          </a:lstStyle>
          <a:p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951033" y="5646400"/>
            <a:ext cx="10290000" cy="78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sz="1600" b="1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46" name="Google Shape;246;p26"/>
          <p:cNvGrpSpPr/>
          <p:nvPr/>
        </p:nvGrpSpPr>
        <p:grpSpPr>
          <a:xfrm rot="-5400000" flipH="1">
            <a:off x="-1087066" y="1087067"/>
            <a:ext cx="3787700" cy="1613568"/>
            <a:chOff x="-363475" y="-836226"/>
            <a:chExt cx="2840775" cy="1210176"/>
          </a:xfrm>
        </p:grpSpPr>
        <p:cxnSp>
          <p:nvCxnSpPr>
            <p:cNvPr id="247" name="Google Shape;247;p26"/>
            <p:cNvCxnSpPr/>
            <p:nvPr/>
          </p:nvCxnSpPr>
          <p:spPr>
            <a:xfrm rot="-5400000" flipH="1">
              <a:off x="-363475" y="-836226"/>
              <a:ext cx="1206600" cy="120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6"/>
            <p:cNvCxnSpPr/>
            <p:nvPr/>
          </p:nvCxnSpPr>
          <p:spPr>
            <a:xfrm rot="10800000">
              <a:off x="1658450" y="-444900"/>
              <a:ext cx="0" cy="1637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49" name="Google Shape;249;p26"/>
          <p:cNvGrpSpPr/>
          <p:nvPr/>
        </p:nvGrpSpPr>
        <p:grpSpPr>
          <a:xfrm rot="5400000">
            <a:off x="293034" y="4216900"/>
            <a:ext cx="1316327" cy="342000"/>
            <a:chOff x="713275" y="4065425"/>
            <a:chExt cx="987245" cy="256500"/>
          </a:xfrm>
        </p:grpSpPr>
        <p:sp>
          <p:nvSpPr>
            <p:cNvPr id="250" name="Google Shape;250;p2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" name="Google Shape;253;p26"/>
          <p:cNvGrpSpPr/>
          <p:nvPr/>
        </p:nvGrpSpPr>
        <p:grpSpPr>
          <a:xfrm rot="5400000">
            <a:off x="10582801" y="1184633"/>
            <a:ext cx="1316327" cy="342000"/>
            <a:chOff x="713275" y="4065425"/>
            <a:chExt cx="987245" cy="256500"/>
          </a:xfrm>
        </p:grpSpPr>
        <p:sp>
          <p:nvSpPr>
            <p:cNvPr id="254" name="Google Shape;254;p2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66562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2283800" y="-4854867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629792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>
            <a:off x="7260900" y="2208233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28"/>
          <p:cNvSpPr/>
          <p:nvPr/>
        </p:nvSpPr>
        <p:spPr>
          <a:xfrm>
            <a:off x="-3127700" y="-3151167"/>
            <a:ext cx="7624400" cy="7624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2" name="Google Shape;262;p28"/>
          <p:cNvGrpSpPr/>
          <p:nvPr/>
        </p:nvGrpSpPr>
        <p:grpSpPr>
          <a:xfrm rot="10800000" flipH="1">
            <a:off x="-38599" y="6138805"/>
            <a:ext cx="9055700" cy="756795"/>
            <a:chOff x="279125" y="-193646"/>
            <a:chExt cx="6791775" cy="567596"/>
          </a:xfrm>
        </p:grpSpPr>
        <p:cxnSp>
          <p:nvCxnSpPr>
            <p:cNvPr id="263" name="Google Shape;263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5" name="Google Shape;265;p28"/>
          <p:cNvGrpSpPr/>
          <p:nvPr/>
        </p:nvGrpSpPr>
        <p:grpSpPr>
          <a:xfrm flipH="1">
            <a:off x="3149101" y="-19562"/>
            <a:ext cx="9055700" cy="756795"/>
            <a:chOff x="279125" y="-193646"/>
            <a:chExt cx="6791775" cy="567596"/>
          </a:xfrm>
        </p:grpSpPr>
        <p:cxnSp>
          <p:nvCxnSpPr>
            <p:cNvPr id="266" name="Google Shape;266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8" name="Google Shape;268;p28"/>
          <p:cNvGrpSpPr/>
          <p:nvPr/>
        </p:nvGrpSpPr>
        <p:grpSpPr>
          <a:xfrm rot="5400000">
            <a:off x="10841687" y="1495483"/>
            <a:ext cx="1316327" cy="342000"/>
            <a:chOff x="713275" y="4065425"/>
            <a:chExt cx="987245" cy="256500"/>
          </a:xfrm>
        </p:grpSpPr>
        <p:sp>
          <p:nvSpPr>
            <p:cNvPr id="269" name="Google Shape;269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rot="5400000">
            <a:off x="33987" y="5020517"/>
            <a:ext cx="1316327" cy="342000"/>
            <a:chOff x="713275" y="4065425"/>
            <a:chExt cx="987245" cy="256500"/>
          </a:xfrm>
        </p:grpSpPr>
        <p:sp>
          <p:nvSpPr>
            <p:cNvPr id="273" name="Google Shape;273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4411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C671-CCB2-4558-9684-334F00F7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CBAAF-7CAF-4A42-9795-8A0D87CA2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2EFE9-9627-4DD6-B74F-7AAEF835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9B433-8AF1-4D8A-A873-EC4D6FFFA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599DE-D2DC-4E70-B23A-B670DF916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4F063-0B3D-424F-B02E-02ADBF56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42E-C82A-4C15-B814-59023104C0D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134E-B2EF-4643-B6D3-114FE298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403A9-61A9-4122-B780-D3BC02B4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3C3-E394-4122-9447-19C78C3F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63A3-0587-45D9-9D58-A674438C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86564-40B6-4573-B349-F1CE31E6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42E-C82A-4C15-B814-59023104C0D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225B0-5187-4C0B-8DAA-0333D617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CFDA9-84DC-49D3-9C76-39EB8B62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3C3-E394-4122-9447-19C78C3F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14A26-48CD-48BB-8346-A63A87CA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42E-C82A-4C15-B814-59023104C0D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95691-EBE6-4573-A62F-6DF8546F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583AA-A253-4C9E-B4D7-5CC36B05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3C3-E394-4122-9447-19C78C3F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C2FE-95E5-43A4-A047-8D527C27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730E-AAB4-40B9-A98B-D092AF43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247FB-5770-4A80-9A3B-4BB3310A0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3A363-A71C-4EC1-B27E-63ECEA17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42E-C82A-4C15-B814-59023104C0D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B14B3-01D8-479D-91BE-82DA2B46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544EB-1591-4EA2-B9BC-9D47DEED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3C3-E394-4122-9447-19C78C3F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3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D721-B86E-47E5-946A-A5E308B6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5D2A0-5255-42B4-9636-79EB77E92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C764D-08B9-4D80-B28F-D5558211F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E5EA1-5139-4E57-91B4-525FB7C8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42E-C82A-4C15-B814-59023104C0D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D036C-DF6B-4B72-BB79-3554DCF7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8A113-DBBD-408B-B6B2-BAD56514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F3C3-E394-4122-9447-19C78C3F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5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66108-E7F4-4064-BDC9-66E51DE4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4294B-A491-4061-8B6F-38E2CDACB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DE932-7871-4B0E-8D8C-6598BA987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42E-C82A-4C15-B814-59023104C0D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C5C8E-6E53-4603-B348-7E4FB4CF1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9DF1-FBB0-44E2-A1C3-BB5351E2F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F3C3-E394-4122-9447-19C78C3F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1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D8E25-E1C9-4172-84A8-81442A55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BA166-A197-4163-9840-094665AD5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4E1E9-EB69-498C-97E0-0AC569C6F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067D-77C9-4F3F-B90A-B6626FAC1C3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C458-9602-4D5D-832C-AD379A908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E56D-84FD-4458-8DBE-C7635F78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ED78-9622-4DAA-B130-5052B5D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200" y="593367"/>
            <a:ext cx="1028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10289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●"/>
              <a:defRPr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513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86A0-6BCE-40E3-9C61-8E143F1FC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Design Idea for Dimly Lit Roads in India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59900-BAB9-49D2-BC1C-59556D007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in Design Thinking Laboratory</a:t>
            </a:r>
          </a:p>
        </p:txBody>
      </p:sp>
    </p:spTree>
    <p:extLst>
      <p:ext uri="{BB962C8B-B14F-4D97-AF65-F5344CB8AC3E}">
        <p14:creationId xmlns:p14="http://schemas.microsoft.com/office/powerpoint/2010/main" val="274511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3"/>
          <p:cNvGrpSpPr/>
          <p:nvPr/>
        </p:nvGrpSpPr>
        <p:grpSpPr>
          <a:xfrm>
            <a:off x="7673351" y="4099200"/>
            <a:ext cx="1356400" cy="625600"/>
            <a:chOff x="5755013" y="3074400"/>
            <a:chExt cx="1017300" cy="469200"/>
          </a:xfrm>
        </p:grpSpPr>
        <p:sp>
          <p:nvSpPr>
            <p:cNvPr id="315" name="Google Shape;315;p33"/>
            <p:cNvSpPr/>
            <p:nvPr/>
          </p:nvSpPr>
          <p:spPr>
            <a:xfrm>
              <a:off x="5886413" y="3074400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5755013" y="3074400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33"/>
          <p:cNvGrpSpPr/>
          <p:nvPr/>
        </p:nvGrpSpPr>
        <p:grpSpPr>
          <a:xfrm>
            <a:off x="4292117" y="4099200"/>
            <a:ext cx="1356400" cy="625600"/>
            <a:chOff x="3219088" y="3074400"/>
            <a:chExt cx="1017300" cy="469200"/>
          </a:xfrm>
        </p:grpSpPr>
        <p:sp>
          <p:nvSpPr>
            <p:cNvPr id="318" name="Google Shape;318;p33"/>
            <p:cNvSpPr/>
            <p:nvPr/>
          </p:nvSpPr>
          <p:spPr>
            <a:xfrm>
              <a:off x="3350488" y="3074400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219088" y="3074400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33"/>
          <p:cNvGrpSpPr/>
          <p:nvPr/>
        </p:nvGrpSpPr>
        <p:grpSpPr>
          <a:xfrm>
            <a:off x="910900" y="4099200"/>
            <a:ext cx="1356400" cy="625600"/>
            <a:chOff x="683175" y="3074400"/>
            <a:chExt cx="1017300" cy="469200"/>
          </a:xfrm>
        </p:grpSpPr>
        <p:sp>
          <p:nvSpPr>
            <p:cNvPr id="321" name="Google Shape;321;p33"/>
            <p:cNvSpPr/>
            <p:nvPr/>
          </p:nvSpPr>
          <p:spPr>
            <a:xfrm>
              <a:off x="814575" y="3074400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683175" y="3074400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33"/>
          <p:cNvGrpSpPr/>
          <p:nvPr/>
        </p:nvGrpSpPr>
        <p:grpSpPr>
          <a:xfrm>
            <a:off x="7673351" y="1714500"/>
            <a:ext cx="1356400" cy="625600"/>
            <a:chOff x="5755013" y="1285875"/>
            <a:chExt cx="1017300" cy="469200"/>
          </a:xfrm>
        </p:grpSpPr>
        <p:sp>
          <p:nvSpPr>
            <p:cNvPr id="324" name="Google Shape;324;p33"/>
            <p:cNvSpPr/>
            <p:nvPr/>
          </p:nvSpPr>
          <p:spPr>
            <a:xfrm>
              <a:off x="5886413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755013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4292117" y="1714500"/>
            <a:ext cx="1356400" cy="625600"/>
            <a:chOff x="3219088" y="1285875"/>
            <a:chExt cx="1017300" cy="469200"/>
          </a:xfrm>
        </p:grpSpPr>
        <p:sp>
          <p:nvSpPr>
            <p:cNvPr id="327" name="Google Shape;327;p33"/>
            <p:cNvSpPr/>
            <p:nvPr/>
          </p:nvSpPr>
          <p:spPr>
            <a:xfrm>
              <a:off x="3350488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219088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33"/>
          <p:cNvGrpSpPr/>
          <p:nvPr/>
        </p:nvGrpSpPr>
        <p:grpSpPr>
          <a:xfrm>
            <a:off x="910900" y="1714500"/>
            <a:ext cx="1356400" cy="625600"/>
            <a:chOff x="683175" y="1285875"/>
            <a:chExt cx="1017300" cy="469200"/>
          </a:xfrm>
        </p:grpSpPr>
        <p:sp>
          <p:nvSpPr>
            <p:cNvPr id="330" name="Google Shape;330;p33"/>
            <p:cNvSpPr/>
            <p:nvPr/>
          </p:nvSpPr>
          <p:spPr>
            <a:xfrm>
              <a:off x="814575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683175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32" name="Google Shape;332;p33"/>
          <p:cNvSpPr txBox="1">
            <a:spLocks noGrp="1"/>
          </p:cNvSpPr>
          <p:nvPr>
            <p:ph type="subTitle" idx="1"/>
          </p:nvPr>
        </p:nvSpPr>
        <p:spPr>
          <a:xfrm>
            <a:off x="821062" y="2579677"/>
            <a:ext cx="3182400" cy="130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3200" b="0" dirty="0">
                <a:latin typeface="Poiret One" panose="02000000000000000000" pitchFamily="2" charset="0"/>
              </a:rPr>
              <a:t>History and Necessity</a:t>
            </a:r>
            <a:endParaRPr sz="3200" b="0" dirty="0">
              <a:latin typeface="Poiret One" panose="02000000000000000000" pitchFamily="2" charset="0"/>
            </a:endParaRPr>
          </a:p>
        </p:txBody>
      </p:sp>
      <p:sp>
        <p:nvSpPr>
          <p:cNvPr id="333" name="Google Shape;333;p33"/>
          <p:cNvSpPr txBox="1">
            <a:spLocks noGrp="1"/>
          </p:cNvSpPr>
          <p:nvPr>
            <p:ph type="title" idx="15"/>
          </p:nvPr>
        </p:nvSpPr>
        <p:spPr>
          <a:xfrm>
            <a:off x="843798" y="364012"/>
            <a:ext cx="9568000" cy="10771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5400" b="0" dirty="0">
                <a:latin typeface="Arvo" panose="02000000000000000000" pitchFamily="2" charset="0"/>
              </a:rPr>
              <a:t>Contents</a:t>
            </a:r>
            <a:endParaRPr sz="5400" b="0" dirty="0">
              <a:latin typeface="Arvo" panose="02000000000000000000" pitchFamily="2" charset="0"/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1087032" y="1651000"/>
            <a:ext cx="830800" cy="7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336" name="Google Shape;336;p33"/>
          <p:cNvSpPr txBox="1">
            <a:spLocks noGrp="1"/>
          </p:cNvSpPr>
          <p:nvPr>
            <p:ph type="title" idx="3"/>
          </p:nvPr>
        </p:nvSpPr>
        <p:spPr>
          <a:xfrm>
            <a:off x="4467499" y="1651000"/>
            <a:ext cx="830800" cy="7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337" name="Google Shape;337;p33"/>
          <p:cNvSpPr txBox="1">
            <a:spLocks noGrp="1"/>
          </p:cNvSpPr>
          <p:nvPr>
            <p:ph type="title" idx="4"/>
          </p:nvPr>
        </p:nvSpPr>
        <p:spPr>
          <a:xfrm>
            <a:off x="7847596" y="1651000"/>
            <a:ext cx="830800" cy="7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 idx="5"/>
          </p:nvPr>
        </p:nvSpPr>
        <p:spPr>
          <a:xfrm>
            <a:off x="1086100" y="4037063"/>
            <a:ext cx="830800" cy="7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subTitle" idx="6"/>
          </p:nvPr>
        </p:nvSpPr>
        <p:spPr>
          <a:xfrm>
            <a:off x="4282192" y="3172118"/>
            <a:ext cx="3182400" cy="61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3200" b="0" dirty="0">
                <a:latin typeface="Poiret One" panose="02000000000000000000" pitchFamily="2" charset="0"/>
              </a:rPr>
              <a:t>Design Changes over the Years</a:t>
            </a:r>
            <a:endParaRPr sz="3200" b="0" dirty="0">
              <a:latin typeface="Poiret One" panose="02000000000000000000" pitchFamily="2" charset="0"/>
            </a:endParaRPr>
          </a:p>
        </p:txBody>
      </p:sp>
      <p:sp>
        <p:nvSpPr>
          <p:cNvPr id="341" name="Google Shape;341;p33"/>
          <p:cNvSpPr txBox="1">
            <a:spLocks noGrp="1"/>
          </p:cNvSpPr>
          <p:nvPr>
            <p:ph type="subTitle" idx="8"/>
          </p:nvPr>
        </p:nvSpPr>
        <p:spPr>
          <a:xfrm>
            <a:off x="7817393" y="2850362"/>
            <a:ext cx="3182400" cy="61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3200" b="0" dirty="0">
                <a:latin typeface="Poiret One" panose="02000000000000000000" pitchFamily="2" charset="0"/>
              </a:rPr>
              <a:t>Evolution of Cars</a:t>
            </a:r>
            <a:endParaRPr sz="3200" b="0" dirty="0">
              <a:latin typeface="Poiret One" panose="02000000000000000000" pitchFamily="2" charset="0"/>
            </a:endParaRPr>
          </a:p>
        </p:txBody>
      </p:sp>
      <p:sp>
        <p:nvSpPr>
          <p:cNvPr id="343" name="Google Shape;343;p33"/>
          <p:cNvSpPr txBox="1">
            <a:spLocks noGrp="1"/>
          </p:cNvSpPr>
          <p:nvPr>
            <p:ph type="subTitle" idx="13"/>
          </p:nvPr>
        </p:nvSpPr>
        <p:spPr>
          <a:xfrm>
            <a:off x="843798" y="5207999"/>
            <a:ext cx="3182400" cy="61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3200" b="0" dirty="0">
                <a:latin typeface="Poiret One" panose="02000000000000000000" pitchFamily="2" charset="0"/>
              </a:rPr>
              <a:t>Market Impact</a:t>
            </a:r>
          </a:p>
        </p:txBody>
      </p:sp>
      <p:sp>
        <p:nvSpPr>
          <p:cNvPr id="345" name="Google Shape;345;p33"/>
          <p:cNvSpPr txBox="1">
            <a:spLocks noGrp="1"/>
          </p:cNvSpPr>
          <p:nvPr>
            <p:ph type="title" idx="16"/>
          </p:nvPr>
        </p:nvSpPr>
        <p:spPr>
          <a:xfrm>
            <a:off x="4467499" y="4037033"/>
            <a:ext cx="830800" cy="7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05</a:t>
            </a:r>
            <a:endParaRPr dirty="0"/>
          </a:p>
        </p:txBody>
      </p:sp>
      <p:sp>
        <p:nvSpPr>
          <p:cNvPr id="346" name="Google Shape;346;p33"/>
          <p:cNvSpPr txBox="1">
            <a:spLocks noGrp="1"/>
          </p:cNvSpPr>
          <p:nvPr>
            <p:ph type="title" idx="17"/>
          </p:nvPr>
        </p:nvSpPr>
        <p:spPr>
          <a:xfrm>
            <a:off x="7847596" y="4037033"/>
            <a:ext cx="830800" cy="7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347" name="Google Shape;347;p33"/>
          <p:cNvSpPr txBox="1">
            <a:spLocks noGrp="1"/>
          </p:cNvSpPr>
          <p:nvPr>
            <p:ph type="subTitle" idx="18"/>
          </p:nvPr>
        </p:nvSpPr>
        <p:spPr>
          <a:xfrm>
            <a:off x="4122121" y="5655248"/>
            <a:ext cx="3183600" cy="61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3200" b="0" dirty="0">
                <a:latin typeface="Poiret One" panose="02000000000000000000" pitchFamily="2" charset="0"/>
              </a:rPr>
              <a:t>Types of Cars and Materials</a:t>
            </a:r>
            <a:endParaRPr sz="3200" b="0" dirty="0">
              <a:latin typeface="Poiret One" panose="02000000000000000000" pitchFamily="2" charset="0"/>
            </a:endParaRPr>
          </a:p>
        </p:txBody>
      </p:sp>
      <p:sp>
        <p:nvSpPr>
          <p:cNvPr id="349" name="Google Shape;349;p33"/>
          <p:cNvSpPr txBox="1">
            <a:spLocks noGrp="1"/>
          </p:cNvSpPr>
          <p:nvPr>
            <p:ph type="subTitle" idx="20"/>
          </p:nvPr>
        </p:nvSpPr>
        <p:spPr>
          <a:xfrm>
            <a:off x="7716561" y="5655248"/>
            <a:ext cx="3182400" cy="61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IN" sz="3200" b="0" dirty="0">
                <a:latin typeface="Poiret One" panose="02000000000000000000" pitchFamily="2" charset="0"/>
              </a:rPr>
              <a:t>E</a:t>
            </a:r>
            <a:r>
              <a:rPr lang="en-US" sz="3200" b="0" dirty="0" err="1">
                <a:latin typeface="Poiret One" panose="02000000000000000000" pitchFamily="2" charset="0"/>
              </a:rPr>
              <a:t>nvironmental</a:t>
            </a:r>
            <a:r>
              <a:rPr lang="en-US" sz="3200" b="0" dirty="0">
                <a:latin typeface="Poiret One" panose="02000000000000000000" pitchFamily="2" charset="0"/>
              </a:rPr>
              <a:t> Impact</a:t>
            </a:r>
            <a:endParaRPr sz="3200" b="0" dirty="0">
              <a:latin typeface="Poiret One" panose="02000000000000000000" pitchFamily="2" charset="0"/>
            </a:endParaRPr>
          </a:p>
        </p:txBody>
      </p:sp>
      <p:grpSp>
        <p:nvGrpSpPr>
          <p:cNvPr id="351" name="Google Shape;351;p33"/>
          <p:cNvGrpSpPr/>
          <p:nvPr/>
        </p:nvGrpSpPr>
        <p:grpSpPr>
          <a:xfrm>
            <a:off x="9924634" y="813900"/>
            <a:ext cx="1316327" cy="342000"/>
            <a:chOff x="713275" y="4065425"/>
            <a:chExt cx="987245" cy="256500"/>
          </a:xfrm>
        </p:grpSpPr>
        <p:sp>
          <p:nvSpPr>
            <p:cNvPr id="352" name="Google Shape;352;p3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4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8BD92-8D4D-4770-A6B7-9E0DCE13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530" y="681228"/>
            <a:ext cx="5619402" cy="1197864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Harlow Solid Italic" panose="04030604020F02020D02" pitchFamily="82" charset="0"/>
              </a:rPr>
              <a:t>Prepared By:</a:t>
            </a:r>
            <a:endParaRPr lang="en-US" sz="5400" dirty="0">
              <a:latin typeface="Harlow Solid Italic" panose="04030604020F02020D02" pitchFamily="82" charset="0"/>
            </a:endParaRPr>
          </a:p>
        </p:txBody>
      </p:sp>
      <p:pic>
        <p:nvPicPr>
          <p:cNvPr id="28674" name="Picture 2" descr="orange Lamborghini car">
            <a:extLst>
              <a:ext uri="{FF2B5EF4-FFF2-40B4-BE49-F238E27FC236}">
                <a16:creationId xmlns:a16="http://schemas.microsoft.com/office/drawing/2014/main" id="{48B1031D-7932-4ECE-9923-B846C9F8E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" r="-1" b="-1"/>
          <a:stretch/>
        </p:blipFill>
        <p:spPr bwMode="auto">
          <a:xfrm>
            <a:off x="20" y="10"/>
            <a:ext cx="54950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Line">
            <a:extLst>
              <a:ext uri="{FF2B5EF4-FFF2-40B4-BE49-F238E27FC236}">
                <a16:creationId xmlns:a16="http://schemas.microsoft.com/office/drawing/2014/main" id="{29A9EE12-EF77-4DB4-84E4-043DE723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3328" y="822960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346D085-A5E1-49D2-977D-718CD85B5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796354"/>
              </p:ext>
            </p:extLst>
          </p:nvPr>
        </p:nvGraphicFramePr>
        <p:xfrm>
          <a:off x="6394060" y="1516796"/>
          <a:ext cx="4895941" cy="514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270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3" name="Rectangle 134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04" name="Rectangle 136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blue, gray, and yellow coupe on gray floor">
            <a:extLst>
              <a:ext uri="{FF2B5EF4-FFF2-40B4-BE49-F238E27FC236}">
                <a16:creationId xmlns:a16="http://schemas.microsoft.com/office/drawing/2014/main" id="{79C739D6-7F52-4CBB-81EC-9CA530190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r="13391" b="-1"/>
          <a:stretch/>
        </p:blipFill>
        <p:spPr bwMode="auto">
          <a:xfrm>
            <a:off x="-170" y="10"/>
            <a:ext cx="84503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9E9A08-6701-4762-ADF8-BF74FFC0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77" y="-1767224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i="1" kern="1200" dirty="0">
                <a:solidFill>
                  <a:schemeClr val="accent2">
                    <a:lumMod val="75000"/>
                  </a:schemeClr>
                </a:solidFill>
                <a:latin typeface="Brush Script MT" panose="03060802040406070304" pitchFamily="66" charset="0"/>
              </a:rPr>
              <a:t>Thanks for listening!</a:t>
            </a:r>
          </a:p>
        </p:txBody>
      </p:sp>
      <p:pic>
        <p:nvPicPr>
          <p:cNvPr id="29698" name="Picture 2" descr="black vehicle on road between trees during daytime">
            <a:extLst>
              <a:ext uri="{FF2B5EF4-FFF2-40B4-BE49-F238E27FC236}">
                <a16:creationId xmlns:a16="http://schemas.microsoft.com/office/drawing/2014/main" id="{CDC32AA6-4C85-4A87-839C-217EF4F96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8" r="2" b="2"/>
          <a:stretch/>
        </p:blipFill>
        <p:spPr bwMode="auto"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34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quire"/>
        <a:ea typeface=""/>
        <a:cs typeface=""/>
      </a:majorFont>
      <a:minorFont>
        <a:latin typeface="Corbel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lectric Car Project Proposal by Slidesgo">
  <a:themeElements>
    <a:clrScheme name="Simple Light">
      <a:dk1>
        <a:srgbClr val="030325"/>
      </a:dk1>
      <a:lt1>
        <a:srgbClr val="FFFFFF"/>
      </a:lt1>
      <a:dk2>
        <a:srgbClr val="1B0B52"/>
      </a:dk2>
      <a:lt2>
        <a:srgbClr val="FFFFFF"/>
      </a:lt2>
      <a:accent1>
        <a:srgbClr val="FF296D"/>
      </a:accent1>
      <a:accent2>
        <a:srgbClr val="05D8E7"/>
      </a:accent2>
      <a:accent3>
        <a:srgbClr val="FF296D"/>
      </a:accent3>
      <a:accent4>
        <a:srgbClr val="05D8E7"/>
      </a:accent4>
      <a:accent5>
        <a:srgbClr val="FF296D"/>
      </a:accent5>
      <a:accent6>
        <a:srgbClr val="05D8E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75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Abel</vt:lpstr>
      <vt:lpstr>Aquire</vt:lpstr>
      <vt:lpstr>Arial</vt:lpstr>
      <vt:lpstr>Arvo</vt:lpstr>
      <vt:lpstr>Brush Script MT</vt:lpstr>
      <vt:lpstr>Calibri</vt:lpstr>
      <vt:lpstr>Calibri Light</vt:lpstr>
      <vt:lpstr>Corbel Light</vt:lpstr>
      <vt:lpstr>Harlow Solid Italic</vt:lpstr>
      <vt:lpstr>Poiret One</vt:lpstr>
      <vt:lpstr>Roboto Condensed Light</vt:lpstr>
      <vt:lpstr>Share Tech</vt:lpstr>
      <vt:lpstr>Office Theme</vt:lpstr>
      <vt:lpstr>1_Office Theme</vt:lpstr>
      <vt:lpstr>Electric Car Project Proposal by Slidesgo</vt:lpstr>
      <vt:lpstr>Design Idea for Dimly Lit Roads in India</vt:lpstr>
      <vt:lpstr>Contents</vt:lpstr>
      <vt:lpstr>Prepared By: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Idea for Dimly Lit Roads in India</dc:title>
  <dc:creator>Krishnaraj Thadesar</dc:creator>
  <cp:lastModifiedBy>Krishnaraj Thadesar</cp:lastModifiedBy>
  <cp:revision>2</cp:revision>
  <dcterms:created xsi:type="dcterms:W3CDTF">2022-02-22T17:38:41Z</dcterms:created>
  <dcterms:modified xsi:type="dcterms:W3CDTF">2022-02-22T17:54:42Z</dcterms:modified>
</cp:coreProperties>
</file>