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A213-BE6B-43C7-B1FE-AADA6081DE38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2463-EC55-413E-926C-081D28A3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2CFE-8E3B-4A07-8BB6-C22A82E7114A}" type="datetime1">
              <a:rPr lang="en-US" smtClean="0"/>
              <a:t>10-Jan-22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808-97D2-46B9-9CC1-722BD2DC74AC}" type="datetime1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5C9-F2E1-4B69-B10C-C0BB32A95F21}" type="datetime1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059-F17D-480E-95CF-A793DCD332B6}" type="datetime1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15F-9394-4CBB-AA5E-4FCDD158564A}" type="datetime1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76EE-9427-4B77-A949-FA9B72D34797}" type="datetime1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234-2FF9-4C59-B113-4C9E7F36543D}" type="datetime1">
              <a:rPr lang="en-US" smtClean="0"/>
              <a:t>10-Jan-22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BAB4-E9BC-4148-B46D-C0CEA2C83123}" type="datetime1">
              <a:rPr lang="en-US" smtClean="0"/>
              <a:t>10-Jan-22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1AA-FF8A-42AA-BFB4-F05F71B3201A}" type="datetime1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83F-145C-414B-8197-EE818D7644F5}" type="datetime1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BDCE14-FC1B-40D6-8518-07A2D665C4C3}" type="datetime1">
              <a:rPr lang="en-US" smtClean="0"/>
              <a:t>10-Jan-22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School of Electronics and Communication Engineering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47525"/>
            <a:ext cx="7924800" cy="3177075"/>
          </a:xfrm>
        </p:spPr>
        <p:txBody>
          <a:bodyPr>
            <a:normAutofit lnSpcReduction="10000"/>
          </a:bodyPr>
          <a:lstStyle/>
          <a:p>
            <a:endParaRPr lang="en-US" sz="2800" b="1" kern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Course: BEEE (ECE1022A)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</a:t>
            </a:r>
          </a:p>
          <a:p>
            <a:pPr marL="0" marR="0" algn="ctr">
              <a:spcBef>
                <a:spcPts val="11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Name  </a:t>
            </a:r>
          </a:p>
          <a:p>
            <a:pPr marL="0" marR="0" algn="ctr">
              <a:spcBef>
                <a:spcPts val="11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Div. No., Roll No, Batch, PRN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1195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550"/>
            <a:ext cx="8534400" cy="1470025"/>
          </a:xfrm>
        </p:spPr>
        <p:txBody>
          <a:bodyPr>
            <a:normAutofit/>
          </a:bodyPr>
          <a:lstStyle/>
          <a:p>
            <a:r>
              <a:rPr lang="en-US" b="1" dirty="0"/>
              <a:t>PBL Activity</a:t>
            </a:r>
            <a:br>
              <a:rPr lang="en-US" b="1" dirty="0"/>
            </a:br>
            <a:r>
              <a:rPr lang="en-US" b="1" dirty="0"/>
              <a:t>Project Title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" y="228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81FA3-C5B7-4C98-A7D0-738D1325CCD6}"/>
              </a:ext>
            </a:extLst>
          </p:cNvPr>
          <p:cNvSpPr txBox="1"/>
          <p:nvPr/>
        </p:nvSpPr>
        <p:spPr>
          <a:xfrm>
            <a:off x="2438400" y="2286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FY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B.Tech</a:t>
            </a:r>
            <a:endParaRPr lang="en-US" sz="3200" b="1" kern="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b="1" ker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Trimester 1/2/3  </a:t>
            </a: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2021-22</a:t>
            </a:r>
            <a:endParaRPr lang="en-US" sz="3200" b="1" kern="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1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3900" y="1600200"/>
            <a:ext cx="7962900" cy="4572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Description (Block Diagram)</a:t>
            </a:r>
          </a:p>
          <a:p>
            <a:r>
              <a:rPr lang="en-US" dirty="0"/>
              <a:t>Explanation with circuit diagram</a:t>
            </a:r>
          </a:p>
          <a:p>
            <a:r>
              <a:rPr lang="en-US" dirty="0"/>
              <a:t>Simulation Results Screenshots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 and learning experience</a:t>
            </a:r>
          </a:p>
          <a:p>
            <a:r>
              <a:rPr lang="en-US" dirty="0"/>
              <a:t>References 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BA-CFDD-4E52-9057-D4BB53F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EAE-E792-4035-9AF0-C8F6C8E8EC2E}" type="datetime1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892CD-74FA-44FA-8D48-1349CDA2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FDF5-853C-4882-91BE-8F6025F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EE047-9D00-4297-AE2A-FDFC35CF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2288-EAC4-44CA-B09F-0C8C25A5069E}" type="datetime1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1CD3-194B-4C92-9C7B-31622B3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9B6C-E5E2-4517-B410-5B195F56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1C18-594F-4E11-8812-132C20C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F2BE7-B7F7-4251-A65D-8E94010F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F9B-05CA-4174-9A16-4AB00028D3A5}" type="datetime1">
              <a:rPr lang="en-US" smtClean="0"/>
              <a:t>10-Jan-22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8944-CFAC-4C0A-952C-4DE4C17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Electronics and Communication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13E80-31AF-4D1F-9C1A-CC80D383E1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F498-D7DC-4FFE-95D5-3AE33F4B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B942-BAAD-4AC2-B0DE-57D0FB2E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CE71-B62D-499D-A382-D71ABE64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3ECF-FA9E-4569-A59D-99A3D7EB3702}" type="datetime1">
              <a:rPr lang="en-US" smtClean="0"/>
              <a:t>10-Jan-22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751-71E5-49D7-87A0-9E9343BC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790E7-DFB5-4A81-B1A1-F2BDE0E5ED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D594-751C-4568-9042-B2CC5D32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</TotalTime>
  <Words>88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 Book</vt:lpstr>
      <vt:lpstr>Perpetua</vt:lpstr>
      <vt:lpstr>Times New Roman</vt:lpstr>
      <vt:lpstr>Wingdings 2</vt:lpstr>
      <vt:lpstr>Equity</vt:lpstr>
      <vt:lpstr>PBL Activity Project Title</vt:lpstr>
      <vt:lpstr>Outline</vt:lpstr>
      <vt:lpstr> Project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  on  “Project Title”</dc:title>
  <dc:creator>Vrushali</dc:creator>
  <cp:lastModifiedBy>THOSHIBA</cp:lastModifiedBy>
  <cp:revision>19</cp:revision>
  <dcterms:created xsi:type="dcterms:W3CDTF">2006-08-16T00:00:00Z</dcterms:created>
  <dcterms:modified xsi:type="dcterms:W3CDTF">2022-01-10T05:11:51Z</dcterms:modified>
</cp:coreProperties>
</file>