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92945-A2CB-45E5-AFDE-BF00D0392C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8ECA5F-27DC-4DC8-B5D6-F24091246F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DC9DA-F527-4568-BC39-A138B036B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5E4CA-9260-4B75-818A-301DA18C0576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EF449-DBB6-4EDB-8EBF-05A1E38E1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19DA9-13A0-475B-BB35-863643AA6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A7B2-0F7C-483C-91C8-F9933BAF56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141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D661D-AEE6-4D77-873C-27B7B007B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6013F7-C20E-4A94-8317-BFAD5FEE1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3B6E4-5B96-4040-B472-DCD223DF0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5E4CA-9260-4B75-818A-301DA18C0576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BE1DF-F63A-4BA0-B1B0-2C9F505BD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5B536-1527-40DB-9BC1-F6EFA6CBE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A7B2-0F7C-483C-91C8-F9933BAF56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672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CBEB4A-D2BE-474E-B438-A2799C75F0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5D4E6E-76AE-4632-B4A6-C2E2B2C7C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8E513-248C-4BD3-8769-9C591D36A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5E4CA-9260-4B75-818A-301DA18C0576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06B7C-1235-497C-AE6F-6414F7C3F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EBEFE-7BF0-4FFF-B632-2D9780EFE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A7B2-0F7C-483C-91C8-F9933BAF56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301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5AF84-E432-44EA-9939-6AF2AF97E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71632-7FC0-4F84-8673-5E52DBE41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F32E3-CE7A-4E3A-9FB0-9C9DC1536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5E4CA-9260-4B75-818A-301DA18C0576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1A3C2-CE73-4588-AB91-4C326449C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7370D-760F-45BE-822C-D8FFC5969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A7B2-0F7C-483C-91C8-F9933BAF56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927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0B202-CDC7-491F-A067-C2CCDA1DB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6925A-BA20-4CF5-A326-D3B1387B1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7D527-2D98-4B1B-A0EC-8B43E9517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5E4CA-9260-4B75-818A-301DA18C0576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5581C-ADED-4140-A2FC-3460925A8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F00C8-2BBB-4879-9DE0-2848DBE9F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A7B2-0F7C-483C-91C8-F9933BAF56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232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9BE6D-8BE6-4627-BCFC-138F8115D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77021-EEB3-45B7-91D0-885543692A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405BA7-2E12-4B2D-A3C8-7440D08D4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2CC32-3880-4C7D-9F8E-B2859360C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5E4CA-9260-4B75-818A-301DA18C0576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2BA0CE-C0B9-4E9B-B5AF-AE9B2A5C4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06138-A0DE-43CB-BD80-82379ABCE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A7B2-0F7C-483C-91C8-F9933BAF56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716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A07BD-1307-4E09-8719-F7226B1F3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EFC2C-3C08-4B01-8417-55C049E1D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3E70AD-793C-4993-891C-914610D26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87BF6B-46C3-4FA6-AE31-162BFFA05F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F1A9FD-8739-4E71-8697-1B385251D1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F1D7D5-8A6B-4EFD-BD31-7CDA3BEF0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5E4CA-9260-4B75-818A-301DA18C0576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6F97BD-9082-436A-B257-7155D161E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A3DD09-89E4-4BE9-AF98-11D2A8003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A7B2-0F7C-483C-91C8-F9933BAF56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06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7AD27-1753-4729-91DC-B95E898D5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710DDC-2EE6-4AD7-A517-8B3BC9985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5E4CA-9260-4B75-818A-301DA18C0576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31DC21-4CDF-4BF4-8D4F-6E887B9A6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DC628A-EFFB-46B7-95ED-00F86012C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A7B2-0F7C-483C-91C8-F9933BAF56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2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A7CA63-D649-44E9-96CC-29B8E7D6F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5E4CA-9260-4B75-818A-301DA18C0576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E53F4F-EB66-496D-92E3-25C829BDF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E09A2C-F202-4B19-9B8B-D4F7F5B02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A7B2-0F7C-483C-91C8-F9933BAF56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399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2232D-52A3-4F23-9129-0C2820187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46990-84AC-4A62-85E1-CB7517547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098A82-AFB7-4BEB-B37F-4A0F68902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52857-823E-4518-BE25-71DC86E66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5E4CA-9260-4B75-818A-301DA18C0576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C8D8B-26AE-4311-9B84-F8C11655B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29E462-CA52-4457-86E0-7F627685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A7B2-0F7C-483C-91C8-F9933BAF56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82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DD4C2-C5B4-4A3F-B056-BC259E8CB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6682A1-5F6C-4260-BAE7-8167B32C22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20D1FB-B7C3-4175-AB83-94E0C4D32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9CEFF-E75B-40FF-B818-FE7BEE14D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5E4CA-9260-4B75-818A-301DA18C0576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83C83-A132-4E13-B6C2-6C4D7D326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FDE21-2C3A-4237-BFEC-45AB43FBE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A7B2-0F7C-483C-91C8-F9933BAF56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157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F8E031-5E07-48EF-8DF4-5FFE2BE6D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632ED-05C0-42E4-B27F-D44546FBE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022E5-C378-4AB7-898E-9D553CCB28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5E4CA-9260-4B75-818A-301DA18C0576}" type="datetimeFigureOut">
              <a:rPr lang="en-IN" smtClean="0"/>
              <a:t>18-02-2022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B9219-B3C9-4366-9F83-B3822199C4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7695F-3A0E-4E29-9979-A83D6BA77A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BA7B2-0F7C-483C-91C8-F9933BAF56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573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blue technical digital background circuit board vector illustration EPS10  Stock Vector | Adobe Stock">
            <a:extLst>
              <a:ext uri="{FF2B5EF4-FFF2-40B4-BE49-F238E27FC236}">
                <a16:creationId xmlns:a16="http://schemas.microsoft.com/office/drawing/2014/main" id="{C9C26D30-900D-408D-B9E9-920D76AD75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" r="26766" b="-1"/>
          <a:stretch/>
        </p:blipFill>
        <p:spPr bwMode="auto">
          <a:xfrm>
            <a:off x="20" y="10"/>
            <a:ext cx="121889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9E3025-E59F-4C25-A491-FFEE0BE39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2476" y="2618704"/>
            <a:ext cx="9144000" cy="122752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8800" dirty="0">
                <a:ln w="22225">
                  <a:solidFill>
                    <a:schemeClr val="tx1"/>
                  </a:solidFill>
                  <a:miter lim="800000"/>
                </a:ln>
                <a:solidFill>
                  <a:srgbClr val="FFFFFF"/>
                </a:solidFill>
                <a:latin typeface="EB Garamond" pitchFamily="2" charset="0"/>
                <a:ea typeface="EB Garamond" pitchFamily="2" charset="0"/>
                <a:cs typeface="EB Garamond" pitchFamily="2" charset="0"/>
              </a:rPr>
              <a:t>8 Bit MP3 Player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A9C630-D429-4025-94DD-FB4867EAA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2823" y="4741672"/>
            <a:ext cx="9144000" cy="12275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  <a:latin typeface="EB Garamond" pitchFamily="2" charset="0"/>
                <a:ea typeface="EB Garamond" pitchFamily="2" charset="0"/>
                <a:cs typeface="EB Garamond" pitchFamily="2" charset="0"/>
              </a:rPr>
              <a:t>BEEE (ECE1022A) PBL Activity By </a:t>
            </a:r>
            <a:r>
              <a:rPr lang="en-US" sz="2800" dirty="0" err="1">
                <a:solidFill>
                  <a:srgbClr val="FFFFFF"/>
                </a:solidFill>
                <a:latin typeface="EB Garamond" pitchFamily="2" charset="0"/>
                <a:ea typeface="EB Garamond" pitchFamily="2" charset="0"/>
                <a:cs typeface="EB Garamond" pitchFamily="2" charset="0"/>
              </a:rPr>
              <a:t>Krishnaraj</a:t>
            </a:r>
            <a:r>
              <a:rPr lang="en-US" sz="2800" dirty="0">
                <a:solidFill>
                  <a:srgbClr val="FFFFFF"/>
                </a:solidFill>
                <a:latin typeface="EB Garamond" pitchFamily="2" charset="0"/>
                <a:ea typeface="EB Garamond" pitchFamily="2" charset="0"/>
                <a:cs typeface="EB Garamond" pitchFamily="2" charset="0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EB Garamond" pitchFamily="2" charset="0"/>
                <a:ea typeface="EB Garamond" pitchFamily="2" charset="0"/>
                <a:cs typeface="EB Garamond" pitchFamily="2" charset="0"/>
              </a:rPr>
              <a:t>Thadesar</a:t>
            </a:r>
            <a:endParaRPr lang="en-US" sz="2800" dirty="0">
              <a:solidFill>
                <a:srgbClr val="FFFFFF"/>
              </a:solidFill>
              <a:latin typeface="EB Garamond" pitchFamily="2" charset="0"/>
              <a:ea typeface="EB Garamond" pitchFamily="2" charset="0"/>
              <a:cs typeface="EB Garamond" pitchFamily="2" charset="0"/>
            </a:endParaRPr>
          </a:p>
          <a:p>
            <a:r>
              <a:rPr lang="en-US" sz="2800" dirty="0">
                <a:solidFill>
                  <a:srgbClr val="FFFFFF"/>
                </a:solidFill>
                <a:latin typeface="EB Garamond" pitchFamily="2" charset="0"/>
                <a:ea typeface="EB Garamond" pitchFamily="2" charset="0"/>
                <a:cs typeface="EB Garamond" pitchFamily="2" charset="0"/>
              </a:rPr>
              <a:t>Division 9, 109054 (I3) , 1032210888</a:t>
            </a:r>
          </a:p>
        </p:txBody>
      </p:sp>
      <p:sp>
        <p:nvSpPr>
          <p:cNvPr id="79" name="sketchy box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sketchy line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1275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22B82E-45B3-4816-AFDA-5DEF5C84A89F}"/>
              </a:ext>
            </a:extLst>
          </p:cNvPr>
          <p:cNvSpPr txBox="1"/>
          <p:nvPr/>
        </p:nvSpPr>
        <p:spPr>
          <a:xfrm>
            <a:off x="2487870" y="1031048"/>
            <a:ext cx="7213212" cy="8667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4000" dirty="0">
                <a:latin typeface="EB Garamond" pitchFamily="2" charset="0"/>
                <a:ea typeface="EB Garamond" pitchFamily="2" charset="0"/>
                <a:cs typeface="EB Garamond" pitchFamily="2" charset="0"/>
              </a:rPr>
              <a:t>First Year B. Tech Trimester 2 2021-2022</a:t>
            </a:r>
          </a:p>
        </p:txBody>
      </p:sp>
    </p:spTree>
    <p:extLst>
      <p:ext uri="{BB962C8B-B14F-4D97-AF65-F5344CB8AC3E}">
        <p14:creationId xmlns:p14="http://schemas.microsoft.com/office/powerpoint/2010/main" val="13438469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5DFF6-938D-4B01-9CD5-FCC364A35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CE1FB-90E6-45AE-98C9-EEE7AECFB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741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28008-0076-4117-96EF-DCEB94E68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 with Block Diagram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1F1D0-FE19-4CF7-9F76-12D7D7462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317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A5807-65E0-4257-8CCC-0AF546BCC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 with Circuit Diagram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E4B63-B1D6-4D38-A3CB-063F86AA7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4067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892FC-A182-4821-94FE-97A518F10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Screenshots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6E620-F8DA-416D-A560-C40827AD0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803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4DC49-A178-4D33-BF18-D0419151B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31903-6E5E-45AD-9CF1-2ACABA21C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874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913A-6890-4EAE-A35D-0592AAD24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Learning Experience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26C81-B2BE-47CF-96F3-E5798B577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6808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libri"/>
        <a:ea typeface=""/>
        <a:cs typeface=""/>
      </a:majorFont>
      <a:minorFont>
        <a:latin typeface="Corbel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47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Corbel Light</vt:lpstr>
      <vt:lpstr>EB Garamond</vt:lpstr>
      <vt:lpstr>Office Theme</vt:lpstr>
      <vt:lpstr>8 Bit MP3 Player</vt:lpstr>
      <vt:lpstr>Introduction</vt:lpstr>
      <vt:lpstr>Project Description with Block Diagram</vt:lpstr>
      <vt:lpstr>Explanation with Circuit Diagram </vt:lpstr>
      <vt:lpstr>Simulation Screenshots</vt:lpstr>
      <vt:lpstr>Applications</vt:lpstr>
      <vt:lpstr>Conclusion and Learning Experience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 Bit MP3 Player</dc:title>
  <dc:creator>Prashant Thadesar</dc:creator>
  <cp:lastModifiedBy>Prashant Thadesar</cp:lastModifiedBy>
  <cp:revision>2</cp:revision>
  <dcterms:created xsi:type="dcterms:W3CDTF">2022-02-18T17:54:19Z</dcterms:created>
  <dcterms:modified xsi:type="dcterms:W3CDTF">2022-02-18T18:00:22Z</dcterms:modified>
</cp:coreProperties>
</file>