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7"/>
        <p:cNvGrpSpPr/>
        <p:nvPr/>
      </p:nvGrpSpPr>
      <p:grpSpPr>
        <a:xfrm>
          <a:off x="0" y="0"/>
          <a:ext cx="0" cy="0"/>
          <a:chOff x="0" y="0"/>
          <a:chExt cx="0" cy="0"/>
        </a:xfrm>
      </p:grpSpPr>
      <p:sp>
        <p:nvSpPr>
          <p:cNvPr id="1168" name="Google Shape;1168;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9" name="Google Shape;1169;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0" name="Google Shape;1170;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1" name="Google Shape;1171;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172" name="Google Shape;1172;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3" name="Google Shape;1173;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3" name="Google Shape;1263;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4" name="Google Shape;1264;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9" name="Google Shape;136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0" name="Google Shape;1370;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7" name="Google Shape;12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3" name="Google Shape;1283;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4" name="Google Shape;1284;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6" name="Google Shape;1306;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7" name="Google Shape;1307;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9" name="Google Shape;13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6" name="Google Shape;13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2" name="Google Shape;13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9" name="Google Shape;13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7" name="Google Shape;13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3"/>
        <p:cNvGrpSpPr/>
        <p:nvPr/>
      </p:nvGrpSpPr>
      <p:grpSpPr>
        <a:xfrm>
          <a:off x="0" y="0"/>
          <a:ext cx="0" cy="0"/>
          <a:chOff x="0" y="0"/>
          <a:chExt cx="0" cy="0"/>
        </a:xfrm>
      </p:grpSpPr>
      <p:sp>
        <p:nvSpPr>
          <p:cNvPr id="1184" name="Google Shape;1184;p2"/>
          <p:cNvSpPr/>
          <p:nvPr/>
        </p:nvSpPr>
        <p:spPr>
          <a:xfrm>
            <a:off x="446534" y="3085765"/>
            <a:ext cx="11262900"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3600"/>
              <a:buFont typeface="Gill Sans"/>
              <a:buNone/>
              <a:defRPr sz="360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6" name="Google Shape;1186;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spcBef>
                <a:spcPts val="320"/>
              </a:spcBef>
              <a:spcAft>
                <a:spcPts val="0"/>
              </a:spcAft>
              <a:buSzPts val="1472"/>
              <a:buNone/>
              <a:defRPr sz="1600" cap="none">
                <a:solidFill>
                  <a:schemeClr val="accent2"/>
                </a:solidFill>
              </a:defRPr>
            </a:lvl1pPr>
            <a:lvl2pPr lvl="1" algn="ctr" rtl="0">
              <a:spcBef>
                <a:spcPts val="600"/>
              </a:spcBef>
              <a:spcAft>
                <a:spcPts val="0"/>
              </a:spcAft>
              <a:buSzPts val="1472"/>
              <a:buNone/>
              <a:defRPr>
                <a:solidFill>
                  <a:srgbClr val="888888"/>
                </a:solidFill>
              </a:defRPr>
            </a:lvl2pPr>
            <a:lvl3pPr lvl="2" algn="ctr" rtl="0">
              <a:spcBef>
                <a:spcPts val="600"/>
              </a:spcBef>
              <a:spcAft>
                <a:spcPts val="0"/>
              </a:spcAft>
              <a:buSzPts val="1288"/>
              <a:buNone/>
              <a:defRPr>
                <a:solidFill>
                  <a:srgbClr val="888888"/>
                </a:solidFill>
              </a:defRPr>
            </a:lvl3pPr>
            <a:lvl4pPr lvl="3" algn="ctr" rtl="0">
              <a:spcBef>
                <a:spcPts val="600"/>
              </a:spcBef>
              <a:spcAft>
                <a:spcPts val="0"/>
              </a:spcAft>
              <a:buSzPts val="1104"/>
              <a:buNone/>
              <a:defRPr>
                <a:solidFill>
                  <a:srgbClr val="888888"/>
                </a:solidFill>
              </a:defRPr>
            </a:lvl4pPr>
            <a:lvl5pPr lvl="4" algn="ctr" rtl="0">
              <a:spcBef>
                <a:spcPts val="600"/>
              </a:spcBef>
              <a:spcAft>
                <a:spcPts val="0"/>
              </a:spcAft>
              <a:buSzPts val="1104"/>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1187" name="Google Shape;1187;p2"/>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8" name="Google Shape;1188;p2"/>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9" name="Google Shape;1189;p2"/>
          <p:cNvSpPr txBox="1">
            <a:spLocks noGrp="1"/>
          </p:cNvSpPr>
          <p:nvPr>
            <p:ph type="sldNum" idx="12"/>
          </p:nvPr>
        </p:nvSpPr>
        <p:spPr>
          <a:xfrm>
            <a:off x="10558300" y="5956137"/>
            <a:ext cx="1016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rgbClr val="2D58AC"/>
                </a:solidFill>
                <a:latin typeface="Gill Sans"/>
                <a:ea typeface="Gill Sans"/>
                <a:cs typeface="Gill Sans"/>
                <a:sym typeface="Gill Sans"/>
              </a:defRPr>
            </a:lvl1pPr>
            <a:lvl2pPr marL="0" lvl="1" indent="0" algn="r" rtl="0">
              <a:spcBef>
                <a:spcPts val="0"/>
              </a:spcBef>
              <a:buNone/>
              <a:defRPr sz="900" b="0" i="0" u="none" strike="noStrike" cap="none">
                <a:solidFill>
                  <a:srgbClr val="2D58AC"/>
                </a:solidFill>
                <a:latin typeface="Gill Sans"/>
                <a:ea typeface="Gill Sans"/>
                <a:cs typeface="Gill Sans"/>
                <a:sym typeface="Gill Sans"/>
              </a:defRPr>
            </a:lvl2pPr>
            <a:lvl3pPr marL="0" lvl="2" indent="0" algn="r" rtl="0">
              <a:spcBef>
                <a:spcPts val="0"/>
              </a:spcBef>
              <a:buNone/>
              <a:defRPr sz="900" b="0" i="0" u="none" strike="noStrike" cap="none">
                <a:solidFill>
                  <a:srgbClr val="2D58AC"/>
                </a:solidFill>
                <a:latin typeface="Gill Sans"/>
                <a:ea typeface="Gill Sans"/>
                <a:cs typeface="Gill Sans"/>
                <a:sym typeface="Gill Sans"/>
              </a:defRPr>
            </a:lvl3pPr>
            <a:lvl4pPr marL="0" lvl="3" indent="0" algn="r" rtl="0">
              <a:spcBef>
                <a:spcPts val="0"/>
              </a:spcBef>
              <a:buNone/>
              <a:defRPr sz="900" b="0" i="0" u="none" strike="noStrike" cap="none">
                <a:solidFill>
                  <a:srgbClr val="2D58AC"/>
                </a:solidFill>
                <a:latin typeface="Gill Sans"/>
                <a:ea typeface="Gill Sans"/>
                <a:cs typeface="Gill Sans"/>
                <a:sym typeface="Gill Sans"/>
              </a:defRPr>
            </a:lvl4pPr>
            <a:lvl5pPr marL="0" lvl="4" indent="0" algn="r" rtl="0">
              <a:spcBef>
                <a:spcPts val="0"/>
              </a:spcBef>
              <a:buNone/>
              <a:defRPr sz="900" b="0" i="0" u="none" strike="noStrike" cap="none">
                <a:solidFill>
                  <a:srgbClr val="2D58AC"/>
                </a:solidFill>
                <a:latin typeface="Gill Sans"/>
                <a:ea typeface="Gill Sans"/>
                <a:cs typeface="Gill Sans"/>
                <a:sym typeface="Gill Sans"/>
              </a:defRPr>
            </a:lvl5pPr>
            <a:lvl6pPr marL="0" lvl="5" indent="0" algn="r" rtl="0">
              <a:spcBef>
                <a:spcPts val="0"/>
              </a:spcBef>
              <a:buNone/>
              <a:defRPr sz="900" b="0" i="0" u="none" strike="noStrike" cap="none">
                <a:solidFill>
                  <a:srgbClr val="2D58AC"/>
                </a:solidFill>
                <a:latin typeface="Gill Sans"/>
                <a:ea typeface="Gill Sans"/>
                <a:cs typeface="Gill Sans"/>
                <a:sym typeface="Gill Sans"/>
              </a:defRPr>
            </a:lvl6pPr>
            <a:lvl7pPr marL="0" lvl="6" indent="0" algn="r" rtl="0">
              <a:spcBef>
                <a:spcPts val="0"/>
              </a:spcBef>
              <a:buNone/>
              <a:defRPr sz="900" b="0" i="0" u="none" strike="noStrike" cap="none">
                <a:solidFill>
                  <a:srgbClr val="2D58AC"/>
                </a:solidFill>
                <a:latin typeface="Gill Sans"/>
                <a:ea typeface="Gill Sans"/>
                <a:cs typeface="Gill Sans"/>
                <a:sym typeface="Gill Sans"/>
              </a:defRPr>
            </a:lvl7pPr>
            <a:lvl8pPr marL="0" lvl="7" indent="0" algn="r" rtl="0">
              <a:spcBef>
                <a:spcPts val="0"/>
              </a:spcBef>
              <a:buNone/>
              <a:defRPr sz="900" b="0" i="0" u="none" strike="noStrike" cap="none">
                <a:solidFill>
                  <a:srgbClr val="2D58AC"/>
                </a:solidFill>
                <a:latin typeface="Gill Sans"/>
                <a:ea typeface="Gill Sans"/>
                <a:cs typeface="Gill Sans"/>
                <a:sym typeface="Gill Sans"/>
              </a:defRPr>
            </a:lvl8pPr>
            <a:lvl9pPr marL="0" lvl="8" indent="0" algn="r" rtl="0">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7"/>
        <p:cNvGrpSpPr/>
        <p:nvPr/>
      </p:nvGrpSpPr>
      <p:grpSpPr>
        <a:xfrm>
          <a:off x="0" y="0"/>
          <a:ext cx="0" cy="0"/>
          <a:chOff x="0" y="0"/>
          <a:chExt cx="0" cy="0"/>
        </a:xfrm>
      </p:grpSpPr>
      <p:sp>
        <p:nvSpPr>
          <p:cNvPr id="1248" name="Google Shape;1248;p11"/>
          <p:cNvSpPr/>
          <p:nvPr/>
        </p:nvSpPr>
        <p:spPr>
          <a:xfrm>
            <a:off x="440286" y="614407"/>
            <a:ext cx="11309400" cy="11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0" name="Google Shape;1250;p11"/>
          <p:cNvSpPr txBox="1">
            <a:spLocks noGrp="1"/>
          </p:cNvSpPr>
          <p:nvPr>
            <p:ph type="body" idx="1"/>
          </p:nvPr>
        </p:nvSpPr>
        <p:spPr>
          <a:xfrm rot="5400000">
            <a:off x="4334608" y="-1417297"/>
            <a:ext cx="3522900" cy="11029500"/>
          </a:xfrm>
          <a:prstGeom prst="rect">
            <a:avLst/>
          </a:prstGeom>
          <a:noFill/>
          <a:ln>
            <a:noFill/>
          </a:ln>
        </p:spPr>
        <p:txBody>
          <a:bodyPr spcFirstLastPara="1" wrap="square" lIns="91425" tIns="45700" rIns="91425" bIns="45700" anchor="t" anchorCtr="0">
            <a:normAutofit/>
          </a:bodyPr>
          <a:lstStyle>
            <a:lvl1pPr marL="457200" lvl="0" indent="-333756" algn="l" rtl="0">
              <a:spcBef>
                <a:spcPts val="360"/>
              </a:spcBef>
              <a:spcAft>
                <a:spcPts val="0"/>
              </a:spcAft>
              <a:buSzPts val="1656"/>
              <a:buChar char="◼"/>
              <a:defRPr/>
            </a:lvl1pPr>
            <a:lvl2pPr marL="914400" lvl="1" indent="-322072" algn="l" rtl="0">
              <a:spcBef>
                <a:spcPts val="600"/>
              </a:spcBef>
              <a:spcAft>
                <a:spcPts val="0"/>
              </a:spcAft>
              <a:buSzPts val="1472"/>
              <a:buChar char="◼"/>
              <a:defRPr/>
            </a:lvl2pPr>
            <a:lvl3pPr marL="1371600" lvl="2" indent="-310388" algn="l" rtl="0">
              <a:spcBef>
                <a:spcPts val="600"/>
              </a:spcBef>
              <a:spcAft>
                <a:spcPts val="0"/>
              </a:spcAft>
              <a:buSzPts val="1288"/>
              <a:buChar char="◼"/>
              <a:defRPr/>
            </a:lvl3pPr>
            <a:lvl4pPr marL="1828800" lvl="3" indent="-298703" algn="l" rtl="0">
              <a:spcBef>
                <a:spcPts val="600"/>
              </a:spcBef>
              <a:spcAft>
                <a:spcPts val="0"/>
              </a:spcAft>
              <a:buSzPts val="1104"/>
              <a:buChar char="◼"/>
              <a:defRPr/>
            </a:lvl4pPr>
            <a:lvl5pPr marL="2286000" lvl="4" indent="-298704" algn="l" rtl="0">
              <a:spcBef>
                <a:spcPts val="600"/>
              </a:spcBef>
              <a:spcAft>
                <a:spcPts val="0"/>
              </a:spcAft>
              <a:buSzPts val="1104"/>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251" name="Google Shape;1251;p11"/>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2" name="Google Shape;1252;p11"/>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3" name="Google Shape;1253;p11"/>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4"/>
        <p:cNvGrpSpPr/>
        <p:nvPr/>
      </p:nvGrpSpPr>
      <p:grpSpPr>
        <a:xfrm>
          <a:off x="0" y="0"/>
          <a:ext cx="0" cy="0"/>
          <a:chOff x="0" y="0"/>
          <a:chExt cx="0" cy="0"/>
        </a:xfrm>
      </p:grpSpPr>
      <p:sp>
        <p:nvSpPr>
          <p:cNvPr id="1255" name="Google Shape;1255;p12"/>
          <p:cNvSpPr/>
          <p:nvPr/>
        </p:nvSpPr>
        <p:spPr>
          <a:xfrm>
            <a:off x="8839201" y="599725"/>
            <a:ext cx="2906700" cy="581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2"/>
          <p:cNvSpPr txBox="1">
            <a:spLocks noGrp="1"/>
          </p:cNvSpPr>
          <p:nvPr>
            <p:ph type="title"/>
          </p:nvPr>
        </p:nvSpPr>
        <p:spPr>
          <a:xfrm rot="5400000">
            <a:off x="7249665" y="2265126"/>
            <a:ext cx="5183100" cy="20043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7" name="Google Shape;1257;p12"/>
          <p:cNvSpPr txBox="1">
            <a:spLocks noGrp="1"/>
          </p:cNvSpPr>
          <p:nvPr>
            <p:ph type="body" idx="1"/>
          </p:nvPr>
        </p:nvSpPr>
        <p:spPr>
          <a:xfrm rot="5400000">
            <a:off x="2131502" y="-680874"/>
            <a:ext cx="5183100" cy="7896300"/>
          </a:xfrm>
          <a:prstGeom prst="rect">
            <a:avLst/>
          </a:prstGeom>
          <a:noFill/>
          <a:ln>
            <a:noFill/>
          </a:ln>
        </p:spPr>
        <p:txBody>
          <a:bodyPr spcFirstLastPara="1" wrap="square" lIns="91425" tIns="45700" rIns="91425" bIns="45700" anchor="t" anchorCtr="0">
            <a:normAutofit/>
          </a:bodyPr>
          <a:lstStyle>
            <a:lvl1pPr marL="457200" lvl="0" indent="-333756" algn="l" rtl="0">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258" name="Google Shape;1258;p12"/>
          <p:cNvSpPr txBox="1">
            <a:spLocks noGrp="1"/>
          </p:cNvSpPr>
          <p:nvPr>
            <p:ph type="dt" idx="10"/>
          </p:nvPr>
        </p:nvSpPr>
        <p:spPr>
          <a:xfrm>
            <a:off x="8993673" y="5956137"/>
            <a:ext cx="13281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9" name="Google Shape;1259;p12"/>
          <p:cNvSpPr txBox="1">
            <a:spLocks noGrp="1"/>
          </p:cNvSpPr>
          <p:nvPr>
            <p:ph type="ftr" idx="11"/>
          </p:nvPr>
        </p:nvSpPr>
        <p:spPr>
          <a:xfrm>
            <a:off x="774923" y="5951811"/>
            <a:ext cx="7896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0" name="Google Shape;1260;p12"/>
          <p:cNvSpPr txBox="1">
            <a:spLocks noGrp="1"/>
          </p:cNvSpPr>
          <p:nvPr>
            <p:ph type="sldNum" idx="12"/>
          </p:nvPr>
        </p:nvSpPr>
        <p:spPr>
          <a:xfrm>
            <a:off x="10446615" y="5956137"/>
            <a:ext cx="11643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rgbClr val="2D58AC"/>
                </a:solidFill>
                <a:latin typeface="Gill Sans"/>
                <a:ea typeface="Gill Sans"/>
                <a:cs typeface="Gill Sans"/>
                <a:sym typeface="Gill Sans"/>
              </a:defRPr>
            </a:lvl1pPr>
            <a:lvl2pPr marL="0" lvl="1" indent="0" algn="r" rtl="0">
              <a:spcBef>
                <a:spcPts val="0"/>
              </a:spcBef>
              <a:buNone/>
              <a:defRPr sz="900" b="0" i="0" u="none" strike="noStrike" cap="none">
                <a:solidFill>
                  <a:srgbClr val="2D58AC"/>
                </a:solidFill>
                <a:latin typeface="Gill Sans"/>
                <a:ea typeface="Gill Sans"/>
                <a:cs typeface="Gill Sans"/>
                <a:sym typeface="Gill Sans"/>
              </a:defRPr>
            </a:lvl2pPr>
            <a:lvl3pPr marL="0" lvl="2" indent="0" algn="r" rtl="0">
              <a:spcBef>
                <a:spcPts val="0"/>
              </a:spcBef>
              <a:buNone/>
              <a:defRPr sz="900" b="0" i="0" u="none" strike="noStrike" cap="none">
                <a:solidFill>
                  <a:srgbClr val="2D58AC"/>
                </a:solidFill>
                <a:latin typeface="Gill Sans"/>
                <a:ea typeface="Gill Sans"/>
                <a:cs typeface="Gill Sans"/>
                <a:sym typeface="Gill Sans"/>
              </a:defRPr>
            </a:lvl3pPr>
            <a:lvl4pPr marL="0" lvl="3" indent="0" algn="r" rtl="0">
              <a:spcBef>
                <a:spcPts val="0"/>
              </a:spcBef>
              <a:buNone/>
              <a:defRPr sz="900" b="0" i="0" u="none" strike="noStrike" cap="none">
                <a:solidFill>
                  <a:srgbClr val="2D58AC"/>
                </a:solidFill>
                <a:latin typeface="Gill Sans"/>
                <a:ea typeface="Gill Sans"/>
                <a:cs typeface="Gill Sans"/>
                <a:sym typeface="Gill Sans"/>
              </a:defRPr>
            </a:lvl4pPr>
            <a:lvl5pPr marL="0" lvl="4" indent="0" algn="r" rtl="0">
              <a:spcBef>
                <a:spcPts val="0"/>
              </a:spcBef>
              <a:buNone/>
              <a:defRPr sz="900" b="0" i="0" u="none" strike="noStrike" cap="none">
                <a:solidFill>
                  <a:srgbClr val="2D58AC"/>
                </a:solidFill>
                <a:latin typeface="Gill Sans"/>
                <a:ea typeface="Gill Sans"/>
                <a:cs typeface="Gill Sans"/>
                <a:sym typeface="Gill Sans"/>
              </a:defRPr>
            </a:lvl5pPr>
            <a:lvl6pPr marL="0" lvl="5" indent="0" algn="r" rtl="0">
              <a:spcBef>
                <a:spcPts val="0"/>
              </a:spcBef>
              <a:buNone/>
              <a:defRPr sz="900" b="0" i="0" u="none" strike="noStrike" cap="none">
                <a:solidFill>
                  <a:srgbClr val="2D58AC"/>
                </a:solidFill>
                <a:latin typeface="Gill Sans"/>
                <a:ea typeface="Gill Sans"/>
                <a:cs typeface="Gill Sans"/>
                <a:sym typeface="Gill Sans"/>
              </a:defRPr>
            </a:lvl6pPr>
            <a:lvl7pPr marL="0" lvl="6" indent="0" algn="r" rtl="0">
              <a:spcBef>
                <a:spcPts val="0"/>
              </a:spcBef>
              <a:buNone/>
              <a:defRPr sz="900" b="0" i="0" u="none" strike="noStrike" cap="none">
                <a:solidFill>
                  <a:srgbClr val="2D58AC"/>
                </a:solidFill>
                <a:latin typeface="Gill Sans"/>
                <a:ea typeface="Gill Sans"/>
                <a:cs typeface="Gill Sans"/>
                <a:sym typeface="Gill Sans"/>
              </a:defRPr>
            </a:lvl7pPr>
            <a:lvl8pPr marL="0" lvl="7" indent="0" algn="r" rtl="0">
              <a:spcBef>
                <a:spcPts val="0"/>
              </a:spcBef>
              <a:buNone/>
              <a:defRPr sz="900" b="0" i="0" u="none" strike="noStrike" cap="none">
                <a:solidFill>
                  <a:srgbClr val="2D58AC"/>
                </a:solidFill>
                <a:latin typeface="Gill Sans"/>
                <a:ea typeface="Gill Sans"/>
                <a:cs typeface="Gill Sans"/>
                <a:sym typeface="Gill Sans"/>
              </a:defRPr>
            </a:lvl8pPr>
            <a:lvl9pPr marL="0" lvl="8" indent="0" algn="r" rtl="0">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90"/>
        <p:cNvGrpSpPr/>
        <p:nvPr/>
      </p:nvGrpSpPr>
      <p:grpSpPr>
        <a:xfrm>
          <a:off x="0" y="0"/>
          <a:ext cx="0" cy="0"/>
          <a:chOff x="0" y="0"/>
          <a:chExt cx="0" cy="0"/>
        </a:xfrm>
      </p:grpSpPr>
      <p:sp>
        <p:nvSpPr>
          <p:cNvPr id="1191" name="Google Shape;1191;p3"/>
          <p:cNvSpPr/>
          <p:nvPr/>
        </p:nvSpPr>
        <p:spPr>
          <a:xfrm>
            <a:off x="440286" y="614407"/>
            <a:ext cx="11309400" cy="118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3" name="Google Shape;1193;p3"/>
          <p:cNvSpPr txBox="1">
            <a:spLocks noGrp="1"/>
          </p:cNvSpPr>
          <p:nvPr>
            <p:ph type="body" idx="1"/>
          </p:nvPr>
        </p:nvSpPr>
        <p:spPr>
          <a:xfrm>
            <a:off x="581192" y="2180496"/>
            <a:ext cx="11029500" cy="3678300"/>
          </a:xfrm>
          <a:prstGeom prst="rect">
            <a:avLst/>
          </a:prstGeom>
          <a:noFill/>
          <a:ln>
            <a:noFill/>
          </a:ln>
        </p:spPr>
        <p:txBody>
          <a:bodyPr spcFirstLastPara="1" wrap="square" lIns="91425" tIns="45700" rIns="91425" bIns="45700" anchor="ctr" anchorCtr="0">
            <a:normAutofit/>
          </a:bodyPr>
          <a:lstStyle>
            <a:lvl1pPr marL="457200" lvl="0" indent="-333756" algn="l" rtl="0">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194" name="Google Shape;1194;p3"/>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5" name="Google Shape;1195;p3"/>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6" name="Google Shape;1196;p3"/>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7"/>
        <p:cNvGrpSpPr/>
        <p:nvPr/>
      </p:nvGrpSpPr>
      <p:grpSpPr>
        <a:xfrm>
          <a:off x="0" y="0"/>
          <a:ext cx="0" cy="0"/>
          <a:chOff x="0" y="0"/>
          <a:chExt cx="0" cy="0"/>
        </a:xfrm>
      </p:grpSpPr>
      <p:sp>
        <p:nvSpPr>
          <p:cNvPr id="1198" name="Google Shape;1198;p4"/>
          <p:cNvSpPr/>
          <p:nvPr/>
        </p:nvSpPr>
        <p:spPr>
          <a:xfrm>
            <a:off x="445982" y="606554"/>
            <a:ext cx="11300100" cy="125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0" name="Google Shape;1200;p4"/>
          <p:cNvSpPr txBox="1">
            <a:spLocks noGrp="1"/>
          </p:cNvSpPr>
          <p:nvPr>
            <p:ph type="body" idx="1"/>
          </p:nvPr>
        </p:nvSpPr>
        <p:spPr>
          <a:xfrm>
            <a:off x="581193" y="2228003"/>
            <a:ext cx="5422500" cy="3633000"/>
          </a:xfrm>
          <a:prstGeom prst="rect">
            <a:avLst/>
          </a:prstGeom>
          <a:noFill/>
          <a:ln>
            <a:noFill/>
          </a:ln>
        </p:spPr>
        <p:txBody>
          <a:bodyPr spcFirstLastPara="1" wrap="square" lIns="91425" tIns="45700" rIns="91425" bIns="45700" anchor="ctr" anchorCtr="0">
            <a:normAutofit/>
          </a:bodyPr>
          <a:lstStyle>
            <a:lvl1pPr marL="457200" lvl="0" indent="-333756" algn="l" rtl="0">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201" name="Google Shape;1201;p4"/>
          <p:cNvSpPr txBox="1">
            <a:spLocks noGrp="1"/>
          </p:cNvSpPr>
          <p:nvPr>
            <p:ph type="body" idx="2"/>
          </p:nvPr>
        </p:nvSpPr>
        <p:spPr>
          <a:xfrm>
            <a:off x="6188417" y="2228003"/>
            <a:ext cx="5422500" cy="3633000"/>
          </a:xfrm>
          <a:prstGeom prst="rect">
            <a:avLst/>
          </a:prstGeom>
          <a:noFill/>
          <a:ln>
            <a:noFill/>
          </a:ln>
        </p:spPr>
        <p:txBody>
          <a:bodyPr spcFirstLastPara="1" wrap="square" lIns="91425" tIns="45700" rIns="91425" bIns="45700" anchor="ctr" anchorCtr="0">
            <a:normAutofit/>
          </a:bodyPr>
          <a:lstStyle>
            <a:lvl1pPr marL="457200" lvl="0" indent="-333756" algn="l" rtl="0">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202" name="Google Shape;1202;p4"/>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3" name="Google Shape;1203;p4"/>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4" name="Google Shape;1204;p4"/>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5"/>
        <p:cNvGrpSpPr/>
        <p:nvPr/>
      </p:nvGrpSpPr>
      <p:grpSpPr>
        <a:xfrm>
          <a:off x="0" y="0"/>
          <a:ext cx="0" cy="0"/>
          <a:chOff x="0" y="0"/>
          <a:chExt cx="0" cy="0"/>
        </a:xfrm>
      </p:grpSpPr>
      <p:sp>
        <p:nvSpPr>
          <p:cNvPr id="1206" name="Google Shape;1206;p5"/>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7" name="Google Shape;1207;p5"/>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8" name="Google Shape;1208;p5"/>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09" name="Google Shape;1209;p5"/>
          <p:cNvSpPr/>
          <p:nvPr/>
        </p:nvSpPr>
        <p:spPr>
          <a:xfrm>
            <a:off x="440683" y="606554"/>
            <a:ext cx="11300100" cy="125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1"/>
        <p:cNvGrpSpPr/>
        <p:nvPr/>
      </p:nvGrpSpPr>
      <p:grpSpPr>
        <a:xfrm>
          <a:off x="0" y="0"/>
          <a:ext cx="0" cy="0"/>
          <a:chOff x="0" y="0"/>
          <a:chExt cx="0" cy="0"/>
        </a:xfrm>
      </p:grpSpPr>
      <p:sp>
        <p:nvSpPr>
          <p:cNvPr id="1212" name="Google Shape;1212;p6"/>
          <p:cNvSpPr/>
          <p:nvPr/>
        </p:nvSpPr>
        <p:spPr>
          <a:xfrm>
            <a:off x="447817" y="5141974"/>
            <a:ext cx="11290800" cy="125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txBox="1">
            <a:spLocks noGrp="1"/>
          </p:cNvSpPr>
          <p:nvPr>
            <p:ph type="title"/>
          </p:nvPr>
        </p:nvSpPr>
        <p:spPr>
          <a:xfrm>
            <a:off x="581193" y="3043910"/>
            <a:ext cx="11029500" cy="1497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3600"/>
              <a:buFont typeface="Gill Sans"/>
              <a:buNone/>
              <a:defRPr sz="3600" b="0" cap="none">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4" name="Google Shape;1214;p6"/>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spcBef>
                <a:spcPts val="360"/>
              </a:spcBef>
              <a:spcAft>
                <a:spcPts val="0"/>
              </a:spcAft>
              <a:buSzPts val="1656"/>
              <a:buNone/>
              <a:defRPr sz="1800" cap="none">
                <a:solidFill>
                  <a:schemeClr val="accent2"/>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1215" name="Google Shape;1215;p6"/>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6" name="Google Shape;1216;p6"/>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7" name="Google Shape;1217;p6"/>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rgbClr val="2D58AC"/>
                </a:solidFill>
                <a:latin typeface="Gill Sans"/>
                <a:ea typeface="Gill Sans"/>
                <a:cs typeface="Gill Sans"/>
                <a:sym typeface="Gill Sans"/>
              </a:defRPr>
            </a:lvl1pPr>
            <a:lvl2pPr marL="0" lvl="1" indent="0" algn="r" rtl="0">
              <a:spcBef>
                <a:spcPts val="0"/>
              </a:spcBef>
              <a:buNone/>
              <a:defRPr sz="900" b="0" i="0" u="none" strike="noStrike" cap="none">
                <a:solidFill>
                  <a:srgbClr val="2D58AC"/>
                </a:solidFill>
                <a:latin typeface="Gill Sans"/>
                <a:ea typeface="Gill Sans"/>
                <a:cs typeface="Gill Sans"/>
                <a:sym typeface="Gill Sans"/>
              </a:defRPr>
            </a:lvl2pPr>
            <a:lvl3pPr marL="0" lvl="2" indent="0" algn="r" rtl="0">
              <a:spcBef>
                <a:spcPts val="0"/>
              </a:spcBef>
              <a:buNone/>
              <a:defRPr sz="900" b="0" i="0" u="none" strike="noStrike" cap="none">
                <a:solidFill>
                  <a:srgbClr val="2D58AC"/>
                </a:solidFill>
                <a:latin typeface="Gill Sans"/>
                <a:ea typeface="Gill Sans"/>
                <a:cs typeface="Gill Sans"/>
                <a:sym typeface="Gill Sans"/>
              </a:defRPr>
            </a:lvl3pPr>
            <a:lvl4pPr marL="0" lvl="3" indent="0" algn="r" rtl="0">
              <a:spcBef>
                <a:spcPts val="0"/>
              </a:spcBef>
              <a:buNone/>
              <a:defRPr sz="900" b="0" i="0" u="none" strike="noStrike" cap="none">
                <a:solidFill>
                  <a:srgbClr val="2D58AC"/>
                </a:solidFill>
                <a:latin typeface="Gill Sans"/>
                <a:ea typeface="Gill Sans"/>
                <a:cs typeface="Gill Sans"/>
                <a:sym typeface="Gill Sans"/>
              </a:defRPr>
            </a:lvl4pPr>
            <a:lvl5pPr marL="0" lvl="4" indent="0" algn="r" rtl="0">
              <a:spcBef>
                <a:spcPts val="0"/>
              </a:spcBef>
              <a:buNone/>
              <a:defRPr sz="900" b="0" i="0" u="none" strike="noStrike" cap="none">
                <a:solidFill>
                  <a:srgbClr val="2D58AC"/>
                </a:solidFill>
                <a:latin typeface="Gill Sans"/>
                <a:ea typeface="Gill Sans"/>
                <a:cs typeface="Gill Sans"/>
                <a:sym typeface="Gill Sans"/>
              </a:defRPr>
            </a:lvl5pPr>
            <a:lvl6pPr marL="0" lvl="5" indent="0" algn="r" rtl="0">
              <a:spcBef>
                <a:spcPts val="0"/>
              </a:spcBef>
              <a:buNone/>
              <a:defRPr sz="900" b="0" i="0" u="none" strike="noStrike" cap="none">
                <a:solidFill>
                  <a:srgbClr val="2D58AC"/>
                </a:solidFill>
                <a:latin typeface="Gill Sans"/>
                <a:ea typeface="Gill Sans"/>
                <a:cs typeface="Gill Sans"/>
                <a:sym typeface="Gill Sans"/>
              </a:defRPr>
            </a:lvl6pPr>
            <a:lvl7pPr marL="0" lvl="6" indent="0" algn="r" rtl="0">
              <a:spcBef>
                <a:spcPts val="0"/>
              </a:spcBef>
              <a:buNone/>
              <a:defRPr sz="900" b="0" i="0" u="none" strike="noStrike" cap="none">
                <a:solidFill>
                  <a:srgbClr val="2D58AC"/>
                </a:solidFill>
                <a:latin typeface="Gill Sans"/>
                <a:ea typeface="Gill Sans"/>
                <a:cs typeface="Gill Sans"/>
                <a:sym typeface="Gill Sans"/>
              </a:defRPr>
            </a:lvl7pPr>
            <a:lvl8pPr marL="0" lvl="7" indent="0" algn="r" rtl="0">
              <a:spcBef>
                <a:spcPts val="0"/>
              </a:spcBef>
              <a:buNone/>
              <a:defRPr sz="900" b="0" i="0" u="none" strike="noStrike" cap="none">
                <a:solidFill>
                  <a:srgbClr val="2D58AC"/>
                </a:solidFill>
                <a:latin typeface="Gill Sans"/>
                <a:ea typeface="Gill Sans"/>
                <a:cs typeface="Gill Sans"/>
                <a:sym typeface="Gill Sans"/>
              </a:defRPr>
            </a:lvl8pPr>
            <a:lvl9pPr marL="0" lvl="8" indent="0" algn="r" rtl="0">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8"/>
        <p:cNvGrpSpPr/>
        <p:nvPr/>
      </p:nvGrpSpPr>
      <p:grpSpPr>
        <a:xfrm>
          <a:off x="0" y="0"/>
          <a:ext cx="0" cy="0"/>
          <a:chOff x="0" y="0"/>
          <a:chExt cx="0" cy="0"/>
        </a:xfrm>
      </p:grpSpPr>
      <p:sp>
        <p:nvSpPr>
          <p:cNvPr id="1219" name="Google Shape;1219;p7"/>
          <p:cNvSpPr/>
          <p:nvPr/>
        </p:nvSpPr>
        <p:spPr>
          <a:xfrm>
            <a:off x="445982" y="606554"/>
            <a:ext cx="11300100" cy="125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1" name="Google Shape;1221;p7"/>
          <p:cNvSpPr txBox="1">
            <a:spLocks noGrp="1"/>
          </p:cNvSpPr>
          <p:nvPr>
            <p:ph type="body" idx="1"/>
          </p:nvPr>
        </p:nvSpPr>
        <p:spPr>
          <a:xfrm>
            <a:off x="887219" y="2250892"/>
            <a:ext cx="5087100" cy="536100"/>
          </a:xfrm>
          <a:prstGeom prst="rect">
            <a:avLst/>
          </a:prstGeom>
          <a:noFill/>
          <a:ln>
            <a:noFill/>
          </a:ln>
        </p:spPr>
        <p:txBody>
          <a:bodyPr spcFirstLastPara="1" wrap="square" lIns="91425" tIns="45700" rIns="91425" bIns="45700" anchor="b" anchorCtr="0">
            <a:noAutofit/>
          </a:bodyPr>
          <a:lstStyle>
            <a:lvl1pPr marL="457200" lvl="0" indent="-228600" algn="l" rtl="0">
              <a:spcBef>
                <a:spcPts val="440"/>
              </a:spcBef>
              <a:spcAft>
                <a:spcPts val="0"/>
              </a:spcAft>
              <a:buSzPts val="2024"/>
              <a:buNone/>
              <a:defRPr sz="2200" b="0">
                <a:solidFill>
                  <a:schemeClr val="accent2"/>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1222" name="Google Shape;1222;p7"/>
          <p:cNvSpPr txBox="1">
            <a:spLocks noGrp="1"/>
          </p:cNvSpPr>
          <p:nvPr>
            <p:ph type="body" idx="2"/>
          </p:nvPr>
        </p:nvSpPr>
        <p:spPr>
          <a:xfrm>
            <a:off x="581194" y="2926052"/>
            <a:ext cx="5393100" cy="2934900"/>
          </a:xfrm>
          <a:prstGeom prst="rect">
            <a:avLst/>
          </a:prstGeom>
          <a:noFill/>
          <a:ln>
            <a:noFill/>
          </a:ln>
        </p:spPr>
        <p:txBody>
          <a:bodyPr spcFirstLastPara="1" wrap="square" lIns="91425" tIns="45700" rIns="91425" bIns="45700" anchor="t" anchorCtr="0">
            <a:normAutofit/>
          </a:bodyPr>
          <a:lstStyle>
            <a:lvl1pPr marL="457200" lvl="0" indent="-333756" algn="l" rtl="0">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223" name="Google Shape;1223;p7"/>
          <p:cNvSpPr txBox="1">
            <a:spLocks noGrp="1"/>
          </p:cNvSpPr>
          <p:nvPr>
            <p:ph type="body" idx="3"/>
          </p:nvPr>
        </p:nvSpPr>
        <p:spPr>
          <a:xfrm>
            <a:off x="6523735" y="2250892"/>
            <a:ext cx="5087100" cy="553500"/>
          </a:xfrm>
          <a:prstGeom prst="rect">
            <a:avLst/>
          </a:prstGeom>
          <a:noFill/>
          <a:ln>
            <a:noFill/>
          </a:ln>
        </p:spPr>
        <p:txBody>
          <a:bodyPr spcFirstLastPara="1" wrap="square" lIns="91425" tIns="45700" rIns="91425" bIns="45700" anchor="b" anchorCtr="0">
            <a:noAutofit/>
          </a:bodyPr>
          <a:lstStyle>
            <a:lvl1pPr marL="457200" lvl="0" indent="-228600" algn="l" rtl="0">
              <a:spcBef>
                <a:spcPts val="440"/>
              </a:spcBef>
              <a:spcAft>
                <a:spcPts val="0"/>
              </a:spcAft>
              <a:buSzPts val="2024"/>
              <a:buNone/>
              <a:defRPr sz="2200" b="0">
                <a:solidFill>
                  <a:schemeClr val="accent2"/>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1224" name="Google Shape;1224;p7"/>
          <p:cNvSpPr txBox="1">
            <a:spLocks noGrp="1"/>
          </p:cNvSpPr>
          <p:nvPr>
            <p:ph type="body" idx="4"/>
          </p:nvPr>
        </p:nvSpPr>
        <p:spPr>
          <a:xfrm>
            <a:off x="6217709" y="2926052"/>
            <a:ext cx="5393100" cy="2934900"/>
          </a:xfrm>
          <a:prstGeom prst="rect">
            <a:avLst/>
          </a:prstGeom>
          <a:noFill/>
          <a:ln>
            <a:noFill/>
          </a:ln>
        </p:spPr>
        <p:txBody>
          <a:bodyPr spcFirstLastPara="1" wrap="square" lIns="91425" tIns="45700" rIns="91425" bIns="45700" anchor="t" anchorCtr="0">
            <a:normAutofit/>
          </a:bodyPr>
          <a:lstStyle>
            <a:lvl1pPr marL="457200" lvl="0" indent="-333756" algn="l" rtl="0">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1225" name="Google Shape;1225;p7"/>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6" name="Google Shape;1226;p7"/>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7" name="Google Shape;1227;p7"/>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8"/>
        <p:cNvGrpSpPr/>
        <p:nvPr/>
      </p:nvGrpSpPr>
      <p:grpSpPr>
        <a:xfrm>
          <a:off x="0" y="0"/>
          <a:ext cx="0" cy="0"/>
          <a:chOff x="0" y="0"/>
          <a:chExt cx="0" cy="0"/>
        </a:xfrm>
      </p:grpSpPr>
      <p:sp>
        <p:nvSpPr>
          <p:cNvPr id="1229" name="Google Shape;1229;p8"/>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0" name="Google Shape;1230;p8"/>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1" name="Google Shape;1231;p8"/>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2"/>
        <p:cNvGrpSpPr/>
        <p:nvPr/>
      </p:nvGrpSpPr>
      <p:grpSpPr>
        <a:xfrm>
          <a:off x="0" y="0"/>
          <a:ext cx="0" cy="0"/>
          <a:chOff x="0" y="0"/>
          <a:chExt cx="0" cy="0"/>
        </a:xfrm>
      </p:grpSpPr>
      <p:sp>
        <p:nvSpPr>
          <p:cNvPr id="1233" name="Google Shape;1233;p9"/>
          <p:cNvSpPr/>
          <p:nvPr/>
        </p:nvSpPr>
        <p:spPr>
          <a:xfrm>
            <a:off x="447817" y="5141973"/>
            <a:ext cx="11298300" cy="127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9"/>
          <p:cNvSpPr txBox="1">
            <a:spLocks noGrp="1"/>
          </p:cNvSpPr>
          <p:nvPr>
            <p:ph type="title"/>
          </p:nvPr>
        </p:nvSpPr>
        <p:spPr>
          <a:xfrm>
            <a:off x="581192" y="5262296"/>
            <a:ext cx="4909500" cy="6894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2D58AC"/>
              </a:buClr>
              <a:buSzPts val="2000"/>
              <a:buFont typeface="Gill Sans"/>
              <a:buNone/>
              <a:defRPr sz="2000" b="0">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5" name="Google Shape;1235;p9"/>
          <p:cNvSpPr txBox="1">
            <a:spLocks noGrp="1"/>
          </p:cNvSpPr>
          <p:nvPr>
            <p:ph type="body" idx="1"/>
          </p:nvPr>
        </p:nvSpPr>
        <p:spPr>
          <a:xfrm>
            <a:off x="447816" y="601200"/>
            <a:ext cx="11292900" cy="4204800"/>
          </a:xfrm>
          <a:prstGeom prst="rect">
            <a:avLst/>
          </a:prstGeom>
          <a:noFill/>
          <a:ln>
            <a:noFill/>
          </a:ln>
        </p:spPr>
        <p:txBody>
          <a:bodyPr spcFirstLastPara="1" wrap="square" lIns="91425" tIns="45700" rIns="91425" bIns="45700" anchor="ctr" anchorCtr="0">
            <a:normAutofit/>
          </a:bodyPr>
          <a:lstStyle>
            <a:lvl1pPr marL="457200" lvl="0" indent="-345440" algn="l" rtl="0">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1236" name="Google Shape;1236;p9"/>
          <p:cNvSpPr txBox="1">
            <a:spLocks noGrp="1"/>
          </p:cNvSpPr>
          <p:nvPr>
            <p:ph type="body" idx="2"/>
          </p:nvPr>
        </p:nvSpPr>
        <p:spPr>
          <a:xfrm>
            <a:off x="5740823" y="5262296"/>
            <a:ext cx="5870100" cy="689400"/>
          </a:xfrm>
          <a:prstGeom prst="rect">
            <a:avLst/>
          </a:prstGeom>
          <a:noFill/>
          <a:ln>
            <a:noFill/>
          </a:ln>
        </p:spPr>
        <p:txBody>
          <a:bodyPr spcFirstLastPara="1" wrap="square" lIns="91425" tIns="45700" rIns="91425" bIns="45700" anchor="ctr" anchorCtr="0">
            <a:normAutofit/>
          </a:bodyPr>
          <a:lstStyle>
            <a:lvl1pPr marL="457200" lvl="0" indent="-228600" algn="r" rtl="0">
              <a:spcBef>
                <a:spcPts val="220"/>
              </a:spcBef>
              <a:spcAft>
                <a:spcPts val="0"/>
              </a:spcAft>
              <a:buSzPts val="1012"/>
              <a:buNone/>
              <a:defRPr sz="1100">
                <a:solidFill>
                  <a:schemeClr val="lt1"/>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1237" name="Google Shape;1237;p9"/>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8" name="Google Shape;1238;p9"/>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2D58A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9" name="Google Shape;1239;p9"/>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900" b="0" i="0" u="none" strike="noStrike" cap="none">
                <a:solidFill>
                  <a:srgbClr val="2D58AC"/>
                </a:solidFill>
                <a:latin typeface="Gill Sans"/>
                <a:ea typeface="Gill Sans"/>
                <a:cs typeface="Gill Sans"/>
                <a:sym typeface="Gill Sans"/>
              </a:defRPr>
            </a:lvl1pPr>
            <a:lvl2pPr marL="0" lvl="1" indent="0" algn="r" rtl="0">
              <a:spcBef>
                <a:spcPts val="0"/>
              </a:spcBef>
              <a:buNone/>
              <a:defRPr sz="900" b="0" i="0" u="none" strike="noStrike" cap="none">
                <a:solidFill>
                  <a:srgbClr val="2D58AC"/>
                </a:solidFill>
                <a:latin typeface="Gill Sans"/>
                <a:ea typeface="Gill Sans"/>
                <a:cs typeface="Gill Sans"/>
                <a:sym typeface="Gill Sans"/>
              </a:defRPr>
            </a:lvl2pPr>
            <a:lvl3pPr marL="0" lvl="2" indent="0" algn="r" rtl="0">
              <a:spcBef>
                <a:spcPts val="0"/>
              </a:spcBef>
              <a:buNone/>
              <a:defRPr sz="900" b="0" i="0" u="none" strike="noStrike" cap="none">
                <a:solidFill>
                  <a:srgbClr val="2D58AC"/>
                </a:solidFill>
                <a:latin typeface="Gill Sans"/>
                <a:ea typeface="Gill Sans"/>
                <a:cs typeface="Gill Sans"/>
                <a:sym typeface="Gill Sans"/>
              </a:defRPr>
            </a:lvl3pPr>
            <a:lvl4pPr marL="0" lvl="3" indent="0" algn="r" rtl="0">
              <a:spcBef>
                <a:spcPts val="0"/>
              </a:spcBef>
              <a:buNone/>
              <a:defRPr sz="900" b="0" i="0" u="none" strike="noStrike" cap="none">
                <a:solidFill>
                  <a:srgbClr val="2D58AC"/>
                </a:solidFill>
                <a:latin typeface="Gill Sans"/>
                <a:ea typeface="Gill Sans"/>
                <a:cs typeface="Gill Sans"/>
                <a:sym typeface="Gill Sans"/>
              </a:defRPr>
            </a:lvl4pPr>
            <a:lvl5pPr marL="0" lvl="4" indent="0" algn="r" rtl="0">
              <a:spcBef>
                <a:spcPts val="0"/>
              </a:spcBef>
              <a:buNone/>
              <a:defRPr sz="900" b="0" i="0" u="none" strike="noStrike" cap="none">
                <a:solidFill>
                  <a:srgbClr val="2D58AC"/>
                </a:solidFill>
                <a:latin typeface="Gill Sans"/>
                <a:ea typeface="Gill Sans"/>
                <a:cs typeface="Gill Sans"/>
                <a:sym typeface="Gill Sans"/>
              </a:defRPr>
            </a:lvl5pPr>
            <a:lvl6pPr marL="0" lvl="5" indent="0" algn="r" rtl="0">
              <a:spcBef>
                <a:spcPts val="0"/>
              </a:spcBef>
              <a:buNone/>
              <a:defRPr sz="900" b="0" i="0" u="none" strike="noStrike" cap="none">
                <a:solidFill>
                  <a:srgbClr val="2D58AC"/>
                </a:solidFill>
                <a:latin typeface="Gill Sans"/>
                <a:ea typeface="Gill Sans"/>
                <a:cs typeface="Gill Sans"/>
                <a:sym typeface="Gill Sans"/>
              </a:defRPr>
            </a:lvl6pPr>
            <a:lvl7pPr marL="0" lvl="6" indent="0" algn="r" rtl="0">
              <a:spcBef>
                <a:spcPts val="0"/>
              </a:spcBef>
              <a:buNone/>
              <a:defRPr sz="900" b="0" i="0" u="none" strike="noStrike" cap="none">
                <a:solidFill>
                  <a:srgbClr val="2D58AC"/>
                </a:solidFill>
                <a:latin typeface="Gill Sans"/>
                <a:ea typeface="Gill Sans"/>
                <a:cs typeface="Gill Sans"/>
                <a:sym typeface="Gill Sans"/>
              </a:defRPr>
            </a:lvl7pPr>
            <a:lvl8pPr marL="0" lvl="7" indent="0" algn="r" rtl="0">
              <a:spcBef>
                <a:spcPts val="0"/>
              </a:spcBef>
              <a:buNone/>
              <a:defRPr sz="900" b="0" i="0" u="none" strike="noStrike" cap="none">
                <a:solidFill>
                  <a:srgbClr val="2D58AC"/>
                </a:solidFill>
                <a:latin typeface="Gill Sans"/>
                <a:ea typeface="Gill Sans"/>
                <a:cs typeface="Gill Sans"/>
                <a:sym typeface="Gill Sans"/>
              </a:defRPr>
            </a:lvl8pPr>
            <a:lvl9pPr marL="0" lvl="8" indent="0" algn="r" rtl="0">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40"/>
        <p:cNvGrpSpPr/>
        <p:nvPr/>
      </p:nvGrpSpPr>
      <p:grpSpPr>
        <a:xfrm>
          <a:off x="0" y="0"/>
          <a:ext cx="0" cy="0"/>
          <a:chOff x="0" y="0"/>
          <a:chExt cx="0" cy="0"/>
        </a:xfrm>
      </p:grpSpPr>
      <p:sp>
        <p:nvSpPr>
          <p:cNvPr id="1241" name="Google Shape;1241;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400"/>
              <a:buFont typeface="Gill Sans"/>
              <a:buNone/>
              <a:defRPr sz="2400" b="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2" name="Google Shape;1242;p10"/>
          <p:cNvSpPr>
            <a:spLocks noGrp="1"/>
          </p:cNvSpPr>
          <p:nvPr>
            <p:ph type="pic" idx="2"/>
          </p:nvPr>
        </p:nvSpPr>
        <p:spPr>
          <a:xfrm>
            <a:off x="447817" y="599725"/>
            <a:ext cx="11290800" cy="3557400"/>
          </a:xfrm>
          <a:prstGeom prst="rect">
            <a:avLst/>
          </a:prstGeom>
          <a:noFill/>
          <a:ln>
            <a:noFill/>
          </a:ln>
        </p:spPr>
        <p:txBody>
          <a:bodyPr spcFirstLastPara="1" wrap="square" lIns="91425" tIns="45700" rIns="91425" bIns="45700" anchor="t" anchorCtr="0">
            <a:norm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1243" name="Google Shape;1243;p10"/>
          <p:cNvSpPr txBox="1">
            <a:spLocks noGrp="1"/>
          </p:cNvSpPr>
          <p:nvPr>
            <p:ph type="body" idx="1"/>
          </p:nvPr>
        </p:nvSpPr>
        <p:spPr>
          <a:xfrm>
            <a:off x="581192" y="5260127"/>
            <a:ext cx="11029500" cy="5988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240"/>
              </a:spcBef>
              <a:spcAft>
                <a:spcPts val="0"/>
              </a:spcAft>
              <a:buSzPts val="1104"/>
              <a:buNone/>
              <a:defRPr sz="12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1244" name="Google Shape;1244;p10"/>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5" name="Google Shape;1245;p10"/>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6" name="Google Shape;1246;p10"/>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4"/>
        <p:cNvGrpSpPr/>
        <p:nvPr/>
      </p:nvGrpSpPr>
      <p:grpSpPr>
        <a:xfrm>
          <a:off x="0" y="0"/>
          <a:ext cx="0" cy="0"/>
          <a:chOff x="0" y="0"/>
          <a:chExt cx="0" cy="0"/>
        </a:xfrm>
      </p:grpSpPr>
      <p:sp>
        <p:nvSpPr>
          <p:cNvPr id="1175" name="Google Shape;1175;p1"/>
          <p:cNvSpPr txBox="1">
            <a:spLocks noGrp="1"/>
          </p:cNvSpPr>
          <p:nvPr>
            <p:ph type="title"/>
          </p:nvPr>
        </p:nvSpPr>
        <p:spPr>
          <a:xfrm>
            <a:off x="581192" y="705124"/>
            <a:ext cx="11029500" cy="11895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76" name="Google Shape;1176;p1"/>
          <p:cNvSpPr txBox="1">
            <a:spLocks noGrp="1"/>
          </p:cNvSpPr>
          <p:nvPr>
            <p:ph type="body" idx="1"/>
          </p:nvPr>
        </p:nvSpPr>
        <p:spPr>
          <a:xfrm>
            <a:off x="581192" y="2336003"/>
            <a:ext cx="11029500" cy="3522900"/>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177" name="Google Shape;1177;p1"/>
          <p:cNvSpPr txBox="1">
            <a:spLocks noGrp="1"/>
          </p:cNvSpPr>
          <p:nvPr>
            <p:ph type="dt" idx="10"/>
          </p:nvPr>
        </p:nvSpPr>
        <p:spPr>
          <a:xfrm>
            <a:off x="7605951" y="5956137"/>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78" name="Google Shape;1178;p1"/>
          <p:cNvSpPr txBox="1">
            <a:spLocks noGrp="1"/>
          </p:cNvSpPr>
          <p:nvPr>
            <p:ph type="ftr" idx="11"/>
          </p:nvPr>
        </p:nvSpPr>
        <p:spPr>
          <a:xfrm>
            <a:off x="581192" y="5951811"/>
            <a:ext cx="69171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79" name="Google Shape;1179;p1"/>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80" name="Google Shape;1180;p1"/>
          <p:cNvSpPr/>
          <p:nvPr/>
        </p:nvSpPr>
        <p:spPr>
          <a:xfrm>
            <a:off x="446534" y="457200"/>
            <a:ext cx="3703200" cy="9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
          <p:cNvSpPr/>
          <p:nvPr/>
        </p:nvSpPr>
        <p:spPr>
          <a:xfrm>
            <a:off x="8042147" y="453643"/>
            <a:ext cx="3703200" cy="98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
          <p:cNvSpPr/>
          <p:nvPr/>
        </p:nvSpPr>
        <p:spPr>
          <a:xfrm>
            <a:off x="4241830" y="457200"/>
            <a:ext cx="3703200" cy="9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in/Docooler-Fishfinder-Transducer-Electronic-Equipment/dp/B01LY9K0X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5"/>
        <p:cNvGrpSpPr/>
        <p:nvPr/>
      </p:nvGrpSpPr>
      <p:grpSpPr>
        <a:xfrm>
          <a:off x="0" y="0"/>
          <a:ext cx="0" cy="0"/>
          <a:chOff x="0" y="0"/>
          <a:chExt cx="0" cy="0"/>
        </a:xfrm>
      </p:grpSpPr>
      <p:sp>
        <p:nvSpPr>
          <p:cNvPr id="1266" name="Google Shape;1266;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267" name="Google Shape;1267;p13"/>
          <p:cNvGrpSpPr/>
          <p:nvPr/>
        </p:nvGrpSpPr>
        <p:grpSpPr>
          <a:xfrm>
            <a:off x="446533" y="453643"/>
            <a:ext cx="11298814" cy="5937024"/>
            <a:chOff x="446533" y="453643"/>
            <a:chExt cx="11298814" cy="5937024"/>
          </a:xfrm>
        </p:grpSpPr>
        <p:sp>
          <p:nvSpPr>
            <p:cNvPr id="1268" name="Google Shape;1268;p13"/>
            <p:cNvSpPr/>
            <p:nvPr/>
          </p:nvSpPr>
          <p:spPr>
            <a:xfrm>
              <a:off x="446533" y="4199467"/>
              <a:ext cx="11296800" cy="219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446534" y="457200"/>
              <a:ext cx="3703200" cy="9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8042147" y="453643"/>
              <a:ext cx="3703200" cy="98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4241830" y="457200"/>
              <a:ext cx="3703200" cy="9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13"/>
          <p:cNvSpPr txBox="1">
            <a:spLocks noGrp="1"/>
          </p:cNvSpPr>
          <p:nvPr>
            <p:ph type="subTitle" idx="1"/>
          </p:nvPr>
        </p:nvSpPr>
        <p:spPr>
          <a:xfrm>
            <a:off x="581194" y="5475712"/>
            <a:ext cx="10993500" cy="47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US">
                <a:solidFill>
                  <a:schemeClr val="lt1"/>
                </a:solidFill>
              </a:rPr>
              <a:t>GOGGLES FOR VISUALLY IMPAIRED</a:t>
            </a:r>
            <a:endParaRPr/>
          </a:p>
        </p:txBody>
      </p:sp>
      <p:pic>
        <p:nvPicPr>
          <p:cNvPr id="1273" name="Google Shape;1273;p13" descr="Digital Connections"/>
          <p:cNvPicPr preferRelativeResize="0"/>
          <p:nvPr/>
        </p:nvPicPr>
        <p:blipFill rotWithShape="1">
          <a:blip r:embed="rId3">
            <a:alphaModFix/>
          </a:blip>
          <a:srcRect t="23960" b="14870"/>
          <a:stretch/>
        </p:blipFill>
        <p:spPr>
          <a:xfrm>
            <a:off x="446532" y="599725"/>
            <a:ext cx="11292144" cy="3557251"/>
          </a:xfrm>
          <a:prstGeom prst="rect">
            <a:avLst/>
          </a:prstGeom>
          <a:noFill/>
          <a:ln>
            <a:noFill/>
          </a:ln>
        </p:spPr>
      </p:pic>
      <p:sp>
        <p:nvSpPr>
          <p:cNvPr id="1274" name="Google Shape;1274;p13"/>
          <p:cNvSpPr txBox="1"/>
          <p:nvPr/>
        </p:nvSpPr>
        <p:spPr>
          <a:xfrm>
            <a:off x="581194" y="4204504"/>
            <a:ext cx="111576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rgbClr val="B4EAF5"/>
                </a:solidFill>
                <a:latin typeface="Gill Sans"/>
                <a:ea typeface="Gill Sans"/>
                <a:cs typeface="Gill Sans"/>
                <a:sym typeface="Gill Sans"/>
              </a:rPr>
              <a:t>sVision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50FF-7603-43CF-B54F-4E86767A2166}"/>
              </a:ext>
            </a:extLst>
          </p:cNvPr>
          <p:cNvSpPr>
            <a:spLocks noGrp="1"/>
          </p:cNvSpPr>
          <p:nvPr>
            <p:ph type="title"/>
          </p:nvPr>
        </p:nvSpPr>
        <p:spPr/>
        <p:txBody>
          <a:bodyPr/>
          <a:lstStyle/>
          <a:p>
            <a:r>
              <a:rPr lang="en-US" dirty="0"/>
              <a:t>OUR DESIGN: SPECTACLES</a:t>
            </a:r>
          </a:p>
        </p:txBody>
      </p:sp>
      <p:pic>
        <p:nvPicPr>
          <p:cNvPr id="4" name="Picture 3">
            <a:extLst>
              <a:ext uri="{FF2B5EF4-FFF2-40B4-BE49-F238E27FC236}">
                <a16:creationId xmlns:a16="http://schemas.microsoft.com/office/drawing/2014/main" id="{B4B3CC8B-D46C-492B-ABF0-E3D433F4976D}"/>
              </a:ext>
            </a:extLst>
          </p:cNvPr>
          <p:cNvPicPr>
            <a:picLocks noChangeAspect="1"/>
          </p:cNvPicPr>
          <p:nvPr/>
        </p:nvPicPr>
        <p:blipFill>
          <a:blip r:embed="rId2"/>
          <a:stretch>
            <a:fillRect/>
          </a:stretch>
        </p:blipFill>
        <p:spPr>
          <a:xfrm>
            <a:off x="390892" y="2119270"/>
            <a:ext cx="3829257" cy="4273063"/>
          </a:xfrm>
          <a:prstGeom prst="rect">
            <a:avLst/>
          </a:prstGeom>
        </p:spPr>
      </p:pic>
      <p:pic>
        <p:nvPicPr>
          <p:cNvPr id="6" name="Picture 5">
            <a:extLst>
              <a:ext uri="{FF2B5EF4-FFF2-40B4-BE49-F238E27FC236}">
                <a16:creationId xmlns:a16="http://schemas.microsoft.com/office/drawing/2014/main" id="{B1F63F22-64A2-432F-8EE1-927FFA4D3AA0}"/>
              </a:ext>
            </a:extLst>
          </p:cNvPr>
          <p:cNvPicPr>
            <a:picLocks noChangeAspect="1"/>
          </p:cNvPicPr>
          <p:nvPr/>
        </p:nvPicPr>
        <p:blipFill>
          <a:blip r:embed="rId3"/>
          <a:stretch>
            <a:fillRect/>
          </a:stretch>
        </p:blipFill>
        <p:spPr>
          <a:xfrm>
            <a:off x="4440117" y="2119270"/>
            <a:ext cx="3659432" cy="4308395"/>
          </a:xfrm>
          <a:prstGeom prst="rect">
            <a:avLst/>
          </a:prstGeom>
        </p:spPr>
      </p:pic>
      <p:pic>
        <p:nvPicPr>
          <p:cNvPr id="8" name="Picture 7">
            <a:extLst>
              <a:ext uri="{FF2B5EF4-FFF2-40B4-BE49-F238E27FC236}">
                <a16:creationId xmlns:a16="http://schemas.microsoft.com/office/drawing/2014/main" id="{5364C529-DBB8-4D83-B0CC-5E578402B88C}"/>
              </a:ext>
            </a:extLst>
          </p:cNvPr>
          <p:cNvPicPr>
            <a:picLocks noChangeAspect="1"/>
          </p:cNvPicPr>
          <p:nvPr/>
        </p:nvPicPr>
        <p:blipFill>
          <a:blip r:embed="rId4"/>
          <a:stretch>
            <a:fillRect/>
          </a:stretch>
        </p:blipFill>
        <p:spPr>
          <a:xfrm>
            <a:off x="8424012" y="2246840"/>
            <a:ext cx="3377096" cy="4022401"/>
          </a:xfrm>
          <a:prstGeom prst="rect">
            <a:avLst/>
          </a:prstGeom>
        </p:spPr>
      </p:pic>
    </p:spTree>
    <p:extLst>
      <p:ext uri="{BB962C8B-B14F-4D97-AF65-F5344CB8AC3E}">
        <p14:creationId xmlns:p14="http://schemas.microsoft.com/office/powerpoint/2010/main" val="3492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BBE2-35DD-4B48-A143-2F4A0220E99E}"/>
              </a:ext>
            </a:extLst>
          </p:cNvPr>
          <p:cNvSpPr>
            <a:spLocks noGrp="1"/>
          </p:cNvSpPr>
          <p:nvPr>
            <p:ph type="title"/>
          </p:nvPr>
        </p:nvSpPr>
        <p:spPr/>
        <p:txBody>
          <a:bodyPr/>
          <a:lstStyle/>
          <a:p>
            <a:r>
              <a:rPr lang="en-US" dirty="0"/>
              <a:t>OUR DESIGN: HAND WEARABLES </a:t>
            </a:r>
          </a:p>
        </p:txBody>
      </p:sp>
      <p:pic>
        <p:nvPicPr>
          <p:cNvPr id="4" name="Picture 3">
            <a:extLst>
              <a:ext uri="{FF2B5EF4-FFF2-40B4-BE49-F238E27FC236}">
                <a16:creationId xmlns:a16="http://schemas.microsoft.com/office/drawing/2014/main" id="{E6EC168B-FEBD-4023-9F4F-B414A9934CE5}"/>
              </a:ext>
            </a:extLst>
          </p:cNvPr>
          <p:cNvPicPr>
            <a:picLocks noChangeAspect="1"/>
          </p:cNvPicPr>
          <p:nvPr/>
        </p:nvPicPr>
        <p:blipFill>
          <a:blip r:embed="rId2"/>
          <a:stretch>
            <a:fillRect/>
          </a:stretch>
        </p:blipFill>
        <p:spPr>
          <a:xfrm>
            <a:off x="1209597" y="1987062"/>
            <a:ext cx="4881047" cy="4773144"/>
          </a:xfrm>
          <a:prstGeom prst="rect">
            <a:avLst/>
          </a:prstGeom>
        </p:spPr>
      </p:pic>
      <p:pic>
        <p:nvPicPr>
          <p:cNvPr id="6" name="Picture 5">
            <a:extLst>
              <a:ext uri="{FF2B5EF4-FFF2-40B4-BE49-F238E27FC236}">
                <a16:creationId xmlns:a16="http://schemas.microsoft.com/office/drawing/2014/main" id="{21613A8C-83F7-4673-B3BC-19F96E60894C}"/>
              </a:ext>
            </a:extLst>
          </p:cNvPr>
          <p:cNvPicPr>
            <a:picLocks noChangeAspect="1"/>
          </p:cNvPicPr>
          <p:nvPr/>
        </p:nvPicPr>
        <p:blipFill>
          <a:blip r:embed="rId3"/>
          <a:stretch>
            <a:fillRect/>
          </a:stretch>
        </p:blipFill>
        <p:spPr>
          <a:xfrm>
            <a:off x="6632330" y="1987062"/>
            <a:ext cx="3707423" cy="4773144"/>
          </a:xfrm>
          <a:prstGeom prst="rect">
            <a:avLst/>
          </a:prstGeom>
        </p:spPr>
      </p:pic>
    </p:spTree>
    <p:extLst>
      <p:ext uri="{BB962C8B-B14F-4D97-AF65-F5344CB8AC3E}">
        <p14:creationId xmlns:p14="http://schemas.microsoft.com/office/powerpoint/2010/main" val="398354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1"/>
        <p:cNvGrpSpPr/>
        <p:nvPr/>
      </p:nvGrpSpPr>
      <p:grpSpPr>
        <a:xfrm>
          <a:off x="0" y="0"/>
          <a:ext cx="0" cy="0"/>
          <a:chOff x="0" y="0"/>
          <a:chExt cx="0" cy="0"/>
        </a:xfrm>
      </p:grpSpPr>
      <p:sp>
        <p:nvSpPr>
          <p:cNvPr id="1372" name="Google Shape;1372;p22"/>
          <p:cNvSpPr/>
          <p:nvPr/>
        </p:nvSpPr>
        <p:spPr>
          <a:xfrm>
            <a:off x="0" y="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373" name="Google Shape;1373;p22" descr="Digital Numbers"/>
          <p:cNvPicPr preferRelativeResize="0"/>
          <p:nvPr/>
        </p:nvPicPr>
        <p:blipFill rotWithShape="1">
          <a:blip r:embed="rId3">
            <a:alphaModFix/>
          </a:blip>
          <a:srcRect l="2186" r="9645"/>
          <a:stretch/>
        </p:blipFill>
        <p:spPr>
          <a:xfrm>
            <a:off x="446534" y="723899"/>
            <a:ext cx="7498617" cy="5676901"/>
          </a:xfrm>
          <a:prstGeom prst="rect">
            <a:avLst/>
          </a:prstGeom>
          <a:noFill/>
          <a:ln>
            <a:noFill/>
          </a:ln>
        </p:spPr>
      </p:pic>
      <p:sp>
        <p:nvSpPr>
          <p:cNvPr id="1374" name="Google Shape;1374;p22"/>
          <p:cNvSpPr/>
          <p:nvPr/>
        </p:nvSpPr>
        <p:spPr>
          <a:xfrm>
            <a:off x="8042147" y="723899"/>
            <a:ext cx="3703200" cy="566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2"/>
          <p:cNvSpPr txBox="1">
            <a:spLocks noGrp="1"/>
          </p:cNvSpPr>
          <p:nvPr>
            <p:ph type="ctrTitle"/>
          </p:nvPr>
        </p:nvSpPr>
        <p:spPr>
          <a:xfrm>
            <a:off x="8296275" y="1419226"/>
            <a:ext cx="3081600" cy="17469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3600"/>
              <a:buFont typeface="Gill Sans"/>
              <a:buNone/>
            </a:pPr>
            <a:r>
              <a:rPr lang="en-US" dirty="0">
                <a:solidFill>
                  <a:srgbClr val="FFFFFF"/>
                </a:solidFill>
              </a:rPr>
              <a:t>MADE BY:</a:t>
            </a:r>
            <a:endParaRPr dirty="0"/>
          </a:p>
        </p:txBody>
      </p:sp>
      <p:sp>
        <p:nvSpPr>
          <p:cNvPr id="1376" name="Google Shape;1376;p22"/>
          <p:cNvSpPr txBox="1">
            <a:spLocks noGrp="1"/>
          </p:cNvSpPr>
          <p:nvPr>
            <p:ph type="subTitle" idx="1"/>
          </p:nvPr>
        </p:nvSpPr>
        <p:spPr>
          <a:xfrm>
            <a:off x="8296275" y="3505095"/>
            <a:ext cx="3081600" cy="26289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472"/>
              <a:buFont typeface="Noto Sans Symbols"/>
              <a:buChar char="▪"/>
            </a:pPr>
            <a:r>
              <a:rPr lang="en-US" dirty="0">
                <a:solidFill>
                  <a:schemeClr val="lt2"/>
                </a:solidFill>
              </a:rPr>
              <a:t>ADITYA DAHIHANDEKAR -(101048)</a:t>
            </a:r>
          </a:p>
          <a:p>
            <a:pPr marL="285750" lvl="0" indent="-285750" algn="l" rtl="0">
              <a:spcBef>
                <a:spcPts val="0"/>
              </a:spcBef>
              <a:spcAft>
                <a:spcPts val="0"/>
              </a:spcAft>
              <a:buSzPts val="1472"/>
              <a:buFont typeface="Noto Sans Symbols"/>
              <a:buChar char="▪"/>
            </a:pPr>
            <a:r>
              <a:rPr lang="en-US" dirty="0">
                <a:solidFill>
                  <a:schemeClr val="lt2"/>
                </a:solidFill>
              </a:rPr>
              <a:t>AADAM GANDHI - (101066)</a:t>
            </a:r>
            <a:endParaRPr dirty="0">
              <a:solidFill>
                <a:schemeClr val="lt2"/>
              </a:solidFill>
            </a:endParaRPr>
          </a:p>
          <a:p>
            <a:pPr marL="285750" lvl="0" indent="-285750" algn="l" rtl="0">
              <a:spcBef>
                <a:spcPts val="920"/>
              </a:spcBef>
              <a:spcAft>
                <a:spcPts val="0"/>
              </a:spcAft>
              <a:buSzPts val="1472"/>
              <a:buFont typeface="Noto Sans Symbols"/>
              <a:buChar char="▪"/>
            </a:pPr>
            <a:r>
              <a:rPr lang="en-US" dirty="0">
                <a:solidFill>
                  <a:schemeClr val="lt2"/>
                </a:solidFill>
              </a:rPr>
              <a:t>ARNAV DESHPANDE -(101055)</a:t>
            </a:r>
            <a:endParaRPr dirty="0"/>
          </a:p>
          <a:p>
            <a:pPr marL="285750" lvl="0" indent="-285750" algn="l" rtl="0">
              <a:spcBef>
                <a:spcPts val="920"/>
              </a:spcBef>
              <a:spcAft>
                <a:spcPts val="0"/>
              </a:spcAft>
              <a:buSzPts val="1472"/>
              <a:buFont typeface="Noto Sans Symbols"/>
              <a:buChar char="▪"/>
            </a:pPr>
            <a:r>
              <a:rPr lang="en-US" dirty="0">
                <a:solidFill>
                  <a:schemeClr val="lt2"/>
                </a:solidFill>
              </a:rPr>
              <a:t>ROHAN GADGIL -(101063)</a:t>
            </a:r>
            <a:endParaRPr dirty="0">
              <a:solidFill>
                <a:schemeClr val="lt2"/>
              </a:solidFill>
            </a:endParaRPr>
          </a:p>
          <a:p>
            <a:pPr marL="285750" lvl="0" indent="-285750" algn="l" rtl="0">
              <a:spcBef>
                <a:spcPts val="920"/>
              </a:spcBef>
              <a:spcAft>
                <a:spcPts val="0"/>
              </a:spcAft>
              <a:buSzPts val="1472"/>
              <a:buFont typeface="Noto Sans Symbols"/>
              <a:buChar char="▪"/>
            </a:pPr>
            <a:r>
              <a:rPr lang="en-US" dirty="0">
                <a:solidFill>
                  <a:schemeClr val="lt2"/>
                </a:solidFill>
              </a:rPr>
              <a:t>SAMARTH DANI -(101049)</a:t>
            </a:r>
            <a:endParaRPr dirty="0"/>
          </a:p>
          <a:p>
            <a:pPr marL="0" lvl="0" indent="0" algn="l" rtl="0">
              <a:spcBef>
                <a:spcPts val="920"/>
              </a:spcBef>
              <a:spcAft>
                <a:spcPts val="0"/>
              </a:spcAft>
              <a:buSzPts val="1472"/>
              <a:buNone/>
            </a:pPr>
            <a:endParaRPr dirty="0">
              <a:solidFill>
                <a:schemeClr val="lt2"/>
              </a:solidFill>
            </a:endParaRPr>
          </a:p>
          <a:p>
            <a:pPr marL="0" lvl="0" indent="0" algn="l" rtl="0">
              <a:spcBef>
                <a:spcPts val="920"/>
              </a:spcBef>
              <a:spcAft>
                <a:spcPts val="0"/>
              </a:spcAft>
              <a:buSzPts val="1472"/>
              <a:buNone/>
            </a:pPr>
            <a:endParaRPr dirty="0">
              <a:solidFill>
                <a:schemeClr val="lt2"/>
              </a:solidFill>
            </a:endParaRPr>
          </a:p>
          <a:p>
            <a:pPr marL="0" lvl="0" indent="0" algn="l" rtl="0">
              <a:spcBef>
                <a:spcPts val="920"/>
              </a:spcBef>
              <a:spcAft>
                <a:spcPts val="0"/>
              </a:spcAft>
              <a:buSzPts val="1472"/>
              <a:buNone/>
            </a:pPr>
            <a:endParaRPr dirty="0">
              <a:solidFill>
                <a:schemeClr val="lt2"/>
              </a:solidFill>
            </a:endParaRPr>
          </a:p>
          <a:p>
            <a:pPr marL="0" lvl="0" indent="0" algn="l" rtl="0">
              <a:spcBef>
                <a:spcPts val="920"/>
              </a:spcBef>
              <a:spcAft>
                <a:spcPts val="0"/>
              </a:spcAft>
              <a:buSzPts val="1472"/>
              <a:buNone/>
            </a:pPr>
            <a:endParaRPr dirty="0">
              <a:solidFill>
                <a:schemeClr val="lt2"/>
              </a:solidFill>
            </a:endParaRPr>
          </a:p>
          <a:p>
            <a:pPr marL="0" lvl="0" indent="0" algn="l" rtl="0">
              <a:spcBef>
                <a:spcPts val="920"/>
              </a:spcBef>
              <a:spcAft>
                <a:spcPts val="0"/>
              </a:spcAft>
              <a:buSzPts val="1472"/>
              <a:buNone/>
            </a:pPr>
            <a:endParaRPr dirty="0">
              <a:solidFill>
                <a:schemeClr val="lt2"/>
              </a:solidFill>
            </a:endParaRPr>
          </a:p>
        </p:txBody>
      </p:sp>
      <p:grpSp>
        <p:nvGrpSpPr>
          <p:cNvPr id="1377" name="Google Shape;1377;p22"/>
          <p:cNvGrpSpPr/>
          <p:nvPr/>
        </p:nvGrpSpPr>
        <p:grpSpPr>
          <a:xfrm>
            <a:off x="446534" y="453643"/>
            <a:ext cx="11298813" cy="98700"/>
            <a:chOff x="446534" y="453643"/>
            <a:chExt cx="11298813" cy="98700"/>
          </a:xfrm>
        </p:grpSpPr>
        <p:sp>
          <p:nvSpPr>
            <p:cNvPr id="1378" name="Google Shape;1378;p22"/>
            <p:cNvSpPr/>
            <p:nvPr/>
          </p:nvSpPr>
          <p:spPr>
            <a:xfrm>
              <a:off x="446534" y="457200"/>
              <a:ext cx="3703200" cy="9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2"/>
            <p:cNvSpPr/>
            <p:nvPr/>
          </p:nvSpPr>
          <p:spPr>
            <a:xfrm>
              <a:off x="8042147" y="453643"/>
              <a:ext cx="3703200" cy="98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2"/>
            <p:cNvSpPr/>
            <p:nvPr/>
          </p:nvSpPr>
          <p:spPr>
            <a:xfrm>
              <a:off x="4241830" y="457200"/>
              <a:ext cx="3703200" cy="9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14"/>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NEED</a:t>
            </a:r>
            <a:endParaRPr/>
          </a:p>
        </p:txBody>
      </p:sp>
      <p:sp>
        <p:nvSpPr>
          <p:cNvPr id="1280" name="Google Shape;1280;p14"/>
          <p:cNvSpPr txBox="1">
            <a:spLocks noGrp="1"/>
          </p:cNvSpPr>
          <p:nvPr>
            <p:ph type="body" idx="1"/>
          </p:nvPr>
        </p:nvSpPr>
        <p:spPr>
          <a:xfrm>
            <a:off x="581192" y="2180496"/>
            <a:ext cx="11029500" cy="3678300"/>
          </a:xfrm>
          <a:prstGeom prst="rect">
            <a:avLst/>
          </a:prstGeom>
          <a:noFill/>
          <a:ln>
            <a:noFill/>
          </a:ln>
        </p:spPr>
        <p:txBody>
          <a:bodyPr spcFirstLastPara="1" wrap="square" lIns="91425" tIns="45700" rIns="91425" bIns="45700" anchor="ctr" anchorCtr="0">
            <a:normAutofit/>
          </a:bodyPr>
          <a:lstStyle/>
          <a:p>
            <a:pPr marL="305435" lvl="0" indent="-305435" algn="l" rtl="0">
              <a:spcBef>
                <a:spcPts val="0"/>
              </a:spcBef>
              <a:spcAft>
                <a:spcPts val="0"/>
              </a:spcAft>
              <a:buSzPts val="1656"/>
              <a:buFont typeface="Arial"/>
              <a:buChar char="•"/>
            </a:pPr>
            <a:r>
              <a:rPr lang="en-US"/>
              <a:t>Of the five human senses, the eyes are our most important sensory organs, helping us perceive up to 80% of the impressions and input we use to make sense of our surroundings.</a:t>
            </a:r>
            <a:endParaRPr/>
          </a:p>
          <a:p>
            <a:pPr marL="305435" lvl="0" indent="-305435" algn="l" rtl="0">
              <a:spcBef>
                <a:spcPts val="960"/>
              </a:spcBef>
              <a:spcAft>
                <a:spcPts val="0"/>
              </a:spcAft>
              <a:buSzPts val="1656"/>
              <a:buFont typeface="Arial"/>
              <a:buChar char="•"/>
            </a:pPr>
            <a:r>
              <a:rPr lang="en-US"/>
              <a:t>Visually impaired people do not see the world as we do. Through our product, we will try to assist them in developing a better sense of their surroundings.</a:t>
            </a:r>
            <a:endParaRPr/>
          </a:p>
          <a:p>
            <a:pPr marL="305435" lvl="0" indent="-305435" algn="l" rtl="0">
              <a:spcBef>
                <a:spcPts val="960"/>
              </a:spcBef>
              <a:spcAft>
                <a:spcPts val="0"/>
              </a:spcAft>
              <a:buSzPts val="1656"/>
              <a:buFont typeface="Arial"/>
              <a:buChar char="•"/>
            </a:pPr>
            <a:r>
              <a:rPr lang="en-US"/>
              <a:t>According to WHO report as of 8 October 2020 </a:t>
            </a:r>
            <a:r>
              <a:rPr lang="en-US">
                <a:solidFill>
                  <a:srgbClr val="3C4245"/>
                </a:solidFill>
              </a:rPr>
              <a:t>gl</a:t>
            </a:r>
            <a:r>
              <a:rPr lang="en-US" b="0" i="0">
                <a:solidFill>
                  <a:srgbClr val="3C4245"/>
                </a:solidFill>
              </a:rPr>
              <a:t>obally</a:t>
            </a:r>
            <a:r>
              <a:rPr lang="en-US">
                <a:solidFill>
                  <a:srgbClr val="3C4245"/>
                </a:solidFill>
              </a:rPr>
              <a:t>,</a:t>
            </a:r>
            <a:r>
              <a:rPr lang="en-US" b="0" i="0">
                <a:solidFill>
                  <a:srgbClr val="3C4245"/>
                </a:solidFill>
              </a:rPr>
              <a:t> </a:t>
            </a:r>
            <a:r>
              <a:rPr lang="en-US">
                <a:solidFill>
                  <a:srgbClr val="3C4245"/>
                </a:solidFill>
              </a:rPr>
              <a:t>1</a:t>
            </a:r>
            <a:r>
              <a:rPr lang="en-US" b="0" i="0">
                <a:solidFill>
                  <a:srgbClr val="3C4245"/>
                </a:solidFill>
              </a:rPr>
              <a:t> billion people have a vision impairment that could have been prevented or has yet to be addressed.</a:t>
            </a:r>
            <a:endParaRPr b="0" i="0">
              <a:solidFill>
                <a:srgbClr val="3C4245"/>
              </a:solidFill>
            </a:endParaRPr>
          </a:p>
          <a:p>
            <a:pPr marL="305435" lvl="0" indent="-305435" algn="l" rtl="0">
              <a:spcBef>
                <a:spcPts val="960"/>
              </a:spcBef>
              <a:spcAft>
                <a:spcPts val="0"/>
              </a:spcAft>
              <a:buSzPts val="1656"/>
              <a:buFont typeface="Arial"/>
              <a:buChar char="•"/>
            </a:pPr>
            <a:r>
              <a:rPr lang="en-US" b="0" i="0">
                <a:solidFill>
                  <a:srgbClr val="3C4245"/>
                </a:solidFill>
              </a:rPr>
              <a:t>Currently no such product exists in the market which can provide the features that sVision provides.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5"/>
        <p:cNvGrpSpPr/>
        <p:nvPr/>
      </p:nvGrpSpPr>
      <p:grpSpPr>
        <a:xfrm>
          <a:off x="0" y="0"/>
          <a:ext cx="0" cy="0"/>
          <a:chOff x="0" y="0"/>
          <a:chExt cx="0" cy="0"/>
        </a:xfrm>
      </p:grpSpPr>
      <p:sp>
        <p:nvSpPr>
          <p:cNvPr id="1286" name="Google Shape;1286;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287" name="Google Shape;1287;p15" descr="Digital Numbers"/>
          <p:cNvPicPr preferRelativeResize="0"/>
          <p:nvPr/>
        </p:nvPicPr>
        <p:blipFill rotWithShape="1">
          <a:blip r:embed="rId3">
            <a:alphaModFix/>
          </a:blip>
          <a:srcRect t="10679" r="9090" b="12709"/>
          <a:stretch/>
        </p:blipFill>
        <p:spPr>
          <a:xfrm>
            <a:off x="20" y="10"/>
            <a:ext cx="12191977" cy="6857990"/>
          </a:xfrm>
          <a:prstGeom prst="rect">
            <a:avLst/>
          </a:prstGeom>
          <a:noFill/>
          <a:ln>
            <a:noFill/>
          </a:ln>
        </p:spPr>
      </p:pic>
      <p:grpSp>
        <p:nvGrpSpPr>
          <p:cNvPr id="1288" name="Google Shape;1288;p15"/>
          <p:cNvGrpSpPr/>
          <p:nvPr/>
        </p:nvGrpSpPr>
        <p:grpSpPr>
          <a:xfrm>
            <a:off x="438067" y="457200"/>
            <a:ext cx="7506963" cy="5935267"/>
            <a:chOff x="438067" y="457200"/>
            <a:chExt cx="7506963" cy="5935267"/>
          </a:xfrm>
        </p:grpSpPr>
        <p:sp>
          <p:nvSpPr>
            <p:cNvPr id="1289" name="Google Shape;1289;p15"/>
            <p:cNvSpPr/>
            <p:nvPr/>
          </p:nvSpPr>
          <p:spPr>
            <a:xfrm>
              <a:off x="438067" y="618067"/>
              <a:ext cx="7503600" cy="5774400"/>
            </a:xfrm>
            <a:prstGeom prst="rect">
              <a:avLst/>
            </a:prstGeom>
            <a:solidFill>
              <a:schemeClr val="accent1">
                <a:alpha val="968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438068" y="457200"/>
              <a:ext cx="3703200" cy="9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4241830" y="457200"/>
              <a:ext cx="3703200" cy="9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2" name="Google Shape;1292;p15"/>
          <p:cNvSpPr txBox="1">
            <a:spLocks noGrp="1"/>
          </p:cNvSpPr>
          <p:nvPr>
            <p:ph type="title"/>
          </p:nvPr>
        </p:nvSpPr>
        <p:spPr>
          <a:xfrm>
            <a:off x="584200" y="1006956"/>
            <a:ext cx="7213500" cy="1122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n-US"/>
              <a:t>SOME KEY FEATURES</a:t>
            </a:r>
            <a:endParaRPr/>
          </a:p>
          <a:p>
            <a:pPr marL="0" lvl="0" indent="0" algn="ctr" rtl="0">
              <a:spcBef>
                <a:spcPts val="0"/>
              </a:spcBef>
              <a:spcAft>
                <a:spcPts val="0"/>
              </a:spcAft>
              <a:buClr>
                <a:schemeClr val="lt1"/>
              </a:buClr>
              <a:buSzPts val="2800"/>
              <a:buFont typeface="Gill Sans"/>
              <a:buNone/>
            </a:pPr>
            <a:endParaRPr/>
          </a:p>
        </p:txBody>
      </p:sp>
      <p:grpSp>
        <p:nvGrpSpPr>
          <p:cNvPr id="1293" name="Google Shape;1293;p15"/>
          <p:cNvGrpSpPr/>
          <p:nvPr/>
        </p:nvGrpSpPr>
        <p:grpSpPr>
          <a:xfrm>
            <a:off x="-3481426" y="1553644"/>
            <a:ext cx="11132592" cy="5005500"/>
            <a:chOff x="-4200997" y="-644610"/>
            <a:chExt cx="11132592" cy="5005500"/>
          </a:xfrm>
        </p:grpSpPr>
        <p:sp>
          <p:nvSpPr>
            <p:cNvPr id="1294" name="Google Shape;1294;p15"/>
            <p:cNvSpPr/>
            <p:nvPr/>
          </p:nvSpPr>
          <p:spPr>
            <a:xfrm>
              <a:off x="-4200997" y="-644610"/>
              <a:ext cx="5005500" cy="5005500"/>
            </a:xfrm>
            <a:prstGeom prst="blockArc">
              <a:avLst>
                <a:gd name="adj1" fmla="val 18900000"/>
                <a:gd name="adj2" fmla="val 2700000"/>
                <a:gd name="adj3" fmla="val 432"/>
              </a:avLst>
            </a:prstGeom>
            <a:noFill/>
            <a:ln w="12700" cap="rnd" cmpd="sng">
              <a:solidFill>
                <a:srgbClr val="3372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517417" y="371633"/>
              <a:ext cx="6414000" cy="743400"/>
            </a:xfrm>
            <a:prstGeom prst="rect">
              <a:avLst/>
            </a:prstGeom>
            <a:gradFill>
              <a:gsLst>
                <a:gs pos="0">
                  <a:srgbClr val="609EC1"/>
                </a:gs>
                <a:gs pos="84000">
                  <a:srgbClr val="38789A"/>
                </a:gs>
                <a:gs pos="100000">
                  <a:srgbClr val="38789A"/>
                </a:gs>
              </a:gsLst>
              <a:lin ang="5400012" scaled="0"/>
            </a:gradFill>
            <a:ln>
              <a:noFill/>
            </a:ln>
            <a:effectLst>
              <a:outerShdw blurRad="38100" dist="25400" dir="5400000"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txBox="1"/>
            <p:nvPr/>
          </p:nvSpPr>
          <p:spPr>
            <a:xfrm>
              <a:off x="517417" y="371633"/>
              <a:ext cx="6414000" cy="743400"/>
            </a:xfrm>
            <a:prstGeom prst="rect">
              <a:avLst/>
            </a:prstGeom>
            <a:noFill/>
            <a:ln>
              <a:noFill/>
            </a:ln>
          </p:spPr>
          <p:txBody>
            <a:bodyPr spcFirstLastPara="1" wrap="square" lIns="589950" tIns="53325" rIns="53325" bIns="53325" anchor="ctr" anchorCtr="0">
              <a:noAutofit/>
            </a:bodyPr>
            <a:lstStyle/>
            <a:p>
              <a:pPr marL="0" marR="0" lvl="0" indent="0" algn="l" rtl="0">
                <a:lnSpc>
                  <a:spcPct val="100000"/>
                </a:lnSpc>
                <a:spcBef>
                  <a:spcPts val="0"/>
                </a:spcBef>
                <a:spcAft>
                  <a:spcPts val="0"/>
                </a:spcAft>
                <a:buClr>
                  <a:schemeClr val="lt1"/>
                </a:buClr>
                <a:buSzPts val="2100"/>
                <a:buFont typeface="Gill Sans"/>
                <a:buNone/>
              </a:pPr>
              <a:r>
                <a:rPr lang="en-US" sz="2100" b="0" i="0" u="none" strike="noStrike" cap="none">
                  <a:solidFill>
                    <a:schemeClr val="lt1"/>
                  </a:solidFill>
                  <a:latin typeface="Gill Sans"/>
                  <a:ea typeface="Gill Sans"/>
                  <a:cs typeface="Gill Sans"/>
                  <a:sym typeface="Gill Sans"/>
                </a:rPr>
                <a:t>It can identify obstacles and alert the user by producing vibrations.</a:t>
              </a:r>
              <a:endParaRPr sz="2100" b="0" i="0" u="none" strike="noStrike" cap="none">
                <a:solidFill>
                  <a:srgbClr val="010000"/>
                </a:solidFill>
                <a:latin typeface="Gill Sans"/>
                <a:ea typeface="Gill Sans"/>
                <a:cs typeface="Gill Sans"/>
                <a:sym typeface="Gill Sans"/>
              </a:endParaRPr>
            </a:p>
          </p:txBody>
        </p:sp>
        <p:sp>
          <p:nvSpPr>
            <p:cNvPr id="1297" name="Google Shape;1297;p15"/>
            <p:cNvSpPr/>
            <p:nvPr/>
          </p:nvSpPr>
          <p:spPr>
            <a:xfrm>
              <a:off x="52875" y="278725"/>
              <a:ext cx="929100" cy="929100"/>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787595" y="1486535"/>
              <a:ext cx="6144000" cy="743400"/>
            </a:xfrm>
            <a:prstGeom prst="rect">
              <a:avLst/>
            </a:prstGeom>
            <a:gradFill>
              <a:gsLst>
                <a:gs pos="0">
                  <a:srgbClr val="609EC1"/>
                </a:gs>
                <a:gs pos="84000">
                  <a:srgbClr val="38789A"/>
                </a:gs>
                <a:gs pos="100000">
                  <a:srgbClr val="38789A"/>
                </a:gs>
              </a:gsLst>
              <a:lin ang="5400012" scaled="0"/>
            </a:gradFill>
            <a:ln>
              <a:noFill/>
            </a:ln>
            <a:effectLst>
              <a:outerShdw blurRad="38100" dist="25400" dir="5400000"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txBox="1"/>
            <p:nvPr/>
          </p:nvSpPr>
          <p:spPr>
            <a:xfrm>
              <a:off x="787595" y="1486535"/>
              <a:ext cx="6144000" cy="743400"/>
            </a:xfrm>
            <a:prstGeom prst="rect">
              <a:avLst/>
            </a:prstGeom>
            <a:noFill/>
            <a:ln>
              <a:noFill/>
            </a:ln>
          </p:spPr>
          <p:txBody>
            <a:bodyPr spcFirstLastPara="1" wrap="square" lIns="589950" tIns="53325" rIns="53325" bIns="53325" anchor="ctr" anchorCtr="0">
              <a:noAutofit/>
            </a:bodyPr>
            <a:lstStyle/>
            <a:p>
              <a:pPr marL="0" marR="0" lvl="0" indent="0" algn="l" rtl="0">
                <a:lnSpc>
                  <a:spcPct val="100000"/>
                </a:lnSpc>
                <a:spcBef>
                  <a:spcPts val="0"/>
                </a:spcBef>
                <a:spcAft>
                  <a:spcPts val="0"/>
                </a:spcAft>
                <a:buClr>
                  <a:schemeClr val="lt1"/>
                </a:buClr>
                <a:buSzPts val="2100"/>
                <a:buFont typeface="Gill Sans"/>
                <a:buNone/>
              </a:pPr>
              <a:r>
                <a:rPr lang="en-US" sz="2100" b="0" i="0" u="none" strike="noStrike" cap="none">
                  <a:solidFill>
                    <a:schemeClr val="lt1"/>
                  </a:solidFill>
                  <a:latin typeface="Gill Sans"/>
                  <a:ea typeface="Gill Sans"/>
                  <a:cs typeface="Gill Sans"/>
                  <a:sym typeface="Gill Sans"/>
                </a:rPr>
                <a:t>It produces ultra sound waves to identify an obstacle, and notifies the user .</a:t>
              </a:r>
              <a:endParaRPr/>
            </a:p>
          </p:txBody>
        </p:sp>
        <p:sp>
          <p:nvSpPr>
            <p:cNvPr id="1300" name="Google Shape;1300;p15"/>
            <p:cNvSpPr/>
            <p:nvPr/>
          </p:nvSpPr>
          <p:spPr>
            <a:xfrm>
              <a:off x="323053" y="1393626"/>
              <a:ext cx="929100" cy="929100"/>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517417" y="2601436"/>
              <a:ext cx="6414000" cy="743400"/>
            </a:xfrm>
            <a:prstGeom prst="rect">
              <a:avLst/>
            </a:prstGeom>
            <a:gradFill>
              <a:gsLst>
                <a:gs pos="0">
                  <a:srgbClr val="609EC1"/>
                </a:gs>
                <a:gs pos="84000">
                  <a:srgbClr val="38789A"/>
                </a:gs>
                <a:gs pos="100000">
                  <a:srgbClr val="38789A"/>
                </a:gs>
              </a:gsLst>
              <a:lin ang="5400012" scaled="0"/>
            </a:gradFill>
            <a:ln>
              <a:noFill/>
            </a:ln>
            <a:effectLst>
              <a:outerShdw blurRad="38100" dist="25400" dir="5400000"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txBox="1"/>
            <p:nvPr/>
          </p:nvSpPr>
          <p:spPr>
            <a:xfrm>
              <a:off x="517417" y="2601436"/>
              <a:ext cx="6414000" cy="743400"/>
            </a:xfrm>
            <a:prstGeom prst="rect">
              <a:avLst/>
            </a:prstGeom>
            <a:noFill/>
            <a:ln>
              <a:noFill/>
            </a:ln>
          </p:spPr>
          <p:txBody>
            <a:bodyPr spcFirstLastPara="1" wrap="square" lIns="589950" tIns="53325" rIns="53325" bIns="53325" anchor="ctr" anchorCtr="0">
              <a:noAutofit/>
            </a:bodyPr>
            <a:lstStyle/>
            <a:p>
              <a:pPr marL="0" marR="0" lvl="0" indent="0" algn="l" rtl="0">
                <a:lnSpc>
                  <a:spcPct val="100000"/>
                </a:lnSpc>
                <a:spcBef>
                  <a:spcPts val="0"/>
                </a:spcBef>
                <a:spcAft>
                  <a:spcPts val="0"/>
                </a:spcAft>
                <a:buClr>
                  <a:schemeClr val="lt1"/>
                </a:buClr>
                <a:buSzPts val="2100"/>
                <a:buFont typeface="Gill Sans"/>
                <a:buNone/>
              </a:pPr>
              <a:r>
                <a:rPr lang="en-US" sz="2100" b="0" i="0" u="none" strike="noStrike" cap="none">
                  <a:solidFill>
                    <a:schemeClr val="lt1"/>
                  </a:solidFill>
                  <a:latin typeface="Gill Sans"/>
                  <a:ea typeface="Gill Sans"/>
                  <a:cs typeface="Gill Sans"/>
                  <a:sym typeface="Gill Sans"/>
                </a:rPr>
                <a:t>Proximity sensors for fast moving and close object alerts.</a:t>
              </a:r>
              <a:endParaRPr/>
            </a:p>
          </p:txBody>
        </p:sp>
        <p:sp>
          <p:nvSpPr>
            <p:cNvPr id="1303" name="Google Shape;1303;p15"/>
            <p:cNvSpPr/>
            <p:nvPr/>
          </p:nvSpPr>
          <p:spPr>
            <a:xfrm>
              <a:off x="52875" y="2508528"/>
              <a:ext cx="929100" cy="929100"/>
            </a:xfrm>
            <a:prstGeom prst="ellipse">
              <a:avLst/>
            </a:prstGeom>
            <a:solidFill>
              <a:schemeClr val="lt1"/>
            </a:solidFill>
            <a:ln w="12700" cap="rnd" cmpd="sng">
              <a:solidFill>
                <a:srgbClr val="4490B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8"/>
        <p:cNvGrpSpPr/>
        <p:nvPr/>
      </p:nvGrpSpPr>
      <p:grpSpPr>
        <a:xfrm>
          <a:off x="0" y="0"/>
          <a:ext cx="0" cy="0"/>
          <a:chOff x="0" y="0"/>
          <a:chExt cx="0" cy="0"/>
        </a:xfrm>
      </p:grpSpPr>
      <p:sp>
        <p:nvSpPr>
          <p:cNvPr id="1309" name="Google Shape;1309;p16"/>
          <p:cNvSpPr/>
          <p:nvPr/>
        </p:nvSpPr>
        <p:spPr>
          <a:xfrm>
            <a:off x="0" y="536712"/>
            <a:ext cx="12192000" cy="6321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10" name="Google Shape;1310;p16"/>
          <p:cNvSpPr/>
          <p:nvPr/>
        </p:nvSpPr>
        <p:spPr>
          <a:xfrm>
            <a:off x="447817" y="5141974"/>
            <a:ext cx="11290800" cy="125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txBox="1">
            <a:spLocks noGrp="1"/>
          </p:cNvSpPr>
          <p:nvPr>
            <p:ph type="title"/>
          </p:nvPr>
        </p:nvSpPr>
        <p:spPr>
          <a:xfrm>
            <a:off x="581192" y="5264487"/>
            <a:ext cx="11029500" cy="718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EFF"/>
              </a:buClr>
              <a:buSzPts val="2800"/>
              <a:buFont typeface="Gill Sans"/>
              <a:buNone/>
            </a:pPr>
            <a:r>
              <a:rPr lang="en-US">
                <a:solidFill>
                  <a:srgbClr val="FFFEFF"/>
                </a:solidFill>
              </a:rPr>
              <a:t>TECH REQUIREMENTS</a:t>
            </a:r>
            <a:endParaRPr/>
          </a:p>
        </p:txBody>
      </p:sp>
      <p:grpSp>
        <p:nvGrpSpPr>
          <p:cNvPr id="1312" name="Google Shape;1312;p16"/>
          <p:cNvGrpSpPr/>
          <p:nvPr/>
        </p:nvGrpSpPr>
        <p:grpSpPr>
          <a:xfrm>
            <a:off x="849888" y="1368739"/>
            <a:ext cx="10720293" cy="2408710"/>
            <a:chOff x="92899" y="776247"/>
            <a:chExt cx="10720293" cy="2408710"/>
          </a:xfrm>
        </p:grpSpPr>
        <p:sp>
          <p:nvSpPr>
            <p:cNvPr id="1313" name="Google Shape;1313;p16"/>
            <p:cNvSpPr/>
            <p:nvPr/>
          </p:nvSpPr>
          <p:spPr>
            <a:xfrm>
              <a:off x="437238" y="776247"/>
              <a:ext cx="1680600" cy="16806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92899" y="2464957"/>
              <a:ext cx="2369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txBox="1"/>
            <p:nvPr/>
          </p:nvSpPr>
          <p:spPr>
            <a:xfrm>
              <a:off x="92899" y="2464957"/>
              <a:ext cx="2369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000"/>
                <a:buFont typeface="Gill Sans"/>
                <a:buNone/>
              </a:pPr>
              <a:r>
                <a:rPr lang="en-US" sz="2000" b="0" i="0" u="none" strike="noStrike" cap="none">
                  <a:solidFill>
                    <a:schemeClr val="dk1"/>
                  </a:solidFill>
                  <a:latin typeface="Gill Sans"/>
                  <a:ea typeface="Gill Sans"/>
                  <a:cs typeface="Gill Sans"/>
                  <a:sym typeface="Gill Sans"/>
                </a:rPr>
                <a:t>Echolocation</a:t>
              </a:r>
              <a:endParaRPr sz="2000" b="0" i="0" u="none" strike="noStrike" cap="none">
                <a:solidFill>
                  <a:schemeClr val="dk1"/>
                </a:solidFill>
                <a:latin typeface="Gill Sans"/>
                <a:ea typeface="Gill Sans"/>
                <a:cs typeface="Gill Sans"/>
                <a:sym typeface="Gill Sans"/>
              </a:endParaRPr>
            </a:p>
          </p:txBody>
        </p:sp>
        <p:sp>
          <p:nvSpPr>
            <p:cNvPr id="1316" name="Google Shape;1316;p16"/>
            <p:cNvSpPr/>
            <p:nvPr/>
          </p:nvSpPr>
          <p:spPr>
            <a:xfrm>
              <a:off x="3220969" y="776247"/>
              <a:ext cx="1680600" cy="16806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2876630" y="2464957"/>
              <a:ext cx="2369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txBox="1"/>
            <p:nvPr/>
          </p:nvSpPr>
          <p:spPr>
            <a:xfrm>
              <a:off x="2876630" y="2464957"/>
              <a:ext cx="2369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000"/>
                <a:buFont typeface="Gill Sans"/>
                <a:buNone/>
              </a:pPr>
              <a:r>
                <a:rPr lang="en-US" sz="2000" b="0" i="0" u="none" strike="noStrike" cap="none">
                  <a:solidFill>
                    <a:schemeClr val="dk1"/>
                  </a:solidFill>
                  <a:latin typeface="Gill Sans"/>
                  <a:ea typeface="Gill Sans"/>
                  <a:cs typeface="Gill Sans"/>
                  <a:sym typeface="Gill Sans"/>
                </a:rPr>
                <a:t>Connectivity and </a:t>
              </a:r>
              <a:endParaRPr/>
            </a:p>
            <a:p>
              <a:pPr marL="0" marR="0" lvl="0" indent="0" algn="ctr" rtl="0">
                <a:lnSpc>
                  <a:spcPct val="100000"/>
                </a:lnSpc>
                <a:spcBef>
                  <a:spcPts val="700"/>
                </a:spcBef>
                <a:spcAft>
                  <a:spcPts val="0"/>
                </a:spcAft>
                <a:buClr>
                  <a:schemeClr val="dk1"/>
                </a:buClr>
                <a:buSzPts val="2000"/>
                <a:buFont typeface="Gill Sans"/>
                <a:buNone/>
              </a:pPr>
              <a:r>
                <a:rPr lang="en-US" sz="2000" b="0" i="0" u="none" strike="noStrike" cap="none">
                  <a:solidFill>
                    <a:schemeClr val="dk1"/>
                  </a:solidFill>
                  <a:latin typeface="Gill Sans"/>
                  <a:ea typeface="Gill Sans"/>
                  <a:cs typeface="Gill Sans"/>
                  <a:sym typeface="Gill Sans"/>
                </a:rPr>
                <a:t>Syncing </a:t>
              </a:r>
              <a:endParaRPr sz="2000" b="0" i="0" u="none" strike="noStrike" cap="none">
                <a:solidFill>
                  <a:schemeClr val="dk1"/>
                </a:solidFill>
                <a:latin typeface="Gill Sans"/>
                <a:ea typeface="Gill Sans"/>
                <a:cs typeface="Gill Sans"/>
                <a:sym typeface="Gill Sans"/>
              </a:endParaRPr>
            </a:p>
          </p:txBody>
        </p:sp>
        <p:sp>
          <p:nvSpPr>
            <p:cNvPr id="1319" name="Google Shape;1319;p16"/>
            <p:cNvSpPr/>
            <p:nvPr/>
          </p:nvSpPr>
          <p:spPr>
            <a:xfrm>
              <a:off x="6311873" y="929834"/>
              <a:ext cx="1066200" cy="1066200"/>
            </a:xfrm>
            <a:prstGeom prst="rect">
              <a:avLst/>
            </a:prstGeom>
            <a:gradFill>
              <a:gsLst>
                <a:gs pos="0">
                  <a:srgbClr val="999CA8">
                    <a:alpha val="89803"/>
                  </a:srgbClr>
                </a:gs>
                <a:gs pos="100000">
                  <a:srgbClr val="565E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5660361" y="2311370"/>
              <a:ext cx="2369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txBox="1"/>
            <p:nvPr/>
          </p:nvSpPr>
          <p:spPr>
            <a:xfrm>
              <a:off x="5660361" y="2311370"/>
              <a:ext cx="2369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000"/>
                <a:buFont typeface="Gill Sans"/>
                <a:buNone/>
              </a:pPr>
              <a:r>
                <a:rPr lang="en-US" sz="2000" b="0" i="0" u="none" strike="noStrike" cap="none">
                  <a:solidFill>
                    <a:schemeClr val="dk1"/>
                  </a:solidFill>
                  <a:latin typeface="Gill Sans"/>
                  <a:ea typeface="Gill Sans"/>
                  <a:cs typeface="Gill Sans"/>
                  <a:sym typeface="Gill Sans"/>
                </a:rPr>
                <a:t>Proximity sensor</a:t>
              </a:r>
              <a:endParaRPr/>
            </a:p>
          </p:txBody>
        </p:sp>
        <p:sp>
          <p:nvSpPr>
            <p:cNvPr id="1322" name="Google Shape;1322;p16"/>
            <p:cNvSpPr/>
            <p:nvPr/>
          </p:nvSpPr>
          <p:spPr>
            <a:xfrm>
              <a:off x="9095604" y="929834"/>
              <a:ext cx="1066200" cy="1066200"/>
            </a:xfrm>
            <a:prstGeom prst="rect">
              <a:avLst/>
            </a:prstGeom>
            <a:gradFill>
              <a:gsLst>
                <a:gs pos="0">
                  <a:srgbClr val="999CA8">
                    <a:alpha val="89803"/>
                  </a:srgbClr>
                </a:gs>
                <a:gs pos="100000">
                  <a:srgbClr val="565E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8444092" y="2311370"/>
              <a:ext cx="23691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txBox="1"/>
            <p:nvPr/>
          </p:nvSpPr>
          <p:spPr>
            <a:xfrm>
              <a:off x="8444092" y="2311370"/>
              <a:ext cx="23691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2000"/>
                <a:buFont typeface="Gill Sans"/>
                <a:buNone/>
              </a:pPr>
              <a:r>
                <a:rPr lang="en-US" sz="2000" b="0" i="0" u="none" strike="noStrike" cap="none">
                  <a:solidFill>
                    <a:schemeClr val="dk1"/>
                  </a:solidFill>
                  <a:latin typeface="Gill Sans"/>
                  <a:ea typeface="Gill Sans"/>
                  <a:cs typeface="Gill Sans"/>
                  <a:sym typeface="Gill Sans"/>
                </a:rPr>
                <a:t>Sensor band</a:t>
              </a:r>
              <a:endParaRPr/>
            </a:p>
          </p:txBody>
        </p:sp>
      </p:grpSp>
      <p:pic>
        <p:nvPicPr>
          <p:cNvPr id="1325" name="Google Shape;1325;p16" descr="Thumbs up sign"/>
          <p:cNvPicPr preferRelativeResize="0"/>
          <p:nvPr/>
        </p:nvPicPr>
        <p:blipFill rotWithShape="1">
          <a:blip r:embed="rId5">
            <a:alphaModFix/>
          </a:blip>
          <a:srcRect/>
          <a:stretch/>
        </p:blipFill>
        <p:spPr>
          <a:xfrm>
            <a:off x="9929036" y="1564227"/>
            <a:ext cx="878542" cy="896471"/>
          </a:xfrm>
          <a:prstGeom prst="rect">
            <a:avLst/>
          </a:prstGeom>
          <a:noFill/>
          <a:ln>
            <a:noFill/>
          </a:ln>
        </p:spPr>
      </p:pic>
      <p:pic>
        <p:nvPicPr>
          <p:cNvPr id="1326" name="Google Shape;1326;p16" descr="Atom"/>
          <p:cNvPicPr preferRelativeResize="0"/>
          <p:nvPr/>
        </p:nvPicPr>
        <p:blipFill rotWithShape="1">
          <a:blip r:embed="rId6">
            <a:alphaModFix/>
          </a:blip>
          <a:srcRect/>
          <a:stretch/>
        </p:blipFill>
        <p:spPr>
          <a:xfrm>
            <a:off x="7135906" y="1600200"/>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17"/>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CONTENTS OF </a:t>
            </a:r>
            <a:r>
              <a:rPr lang="en-US" b="1" dirty="0" err="1"/>
              <a:t>sVision</a:t>
            </a:r>
            <a:endParaRPr b="1" dirty="0"/>
          </a:p>
        </p:txBody>
      </p:sp>
      <p:sp>
        <p:nvSpPr>
          <p:cNvPr id="1332" name="Google Shape;1332;p17"/>
          <p:cNvSpPr txBox="1">
            <a:spLocks noGrp="1"/>
          </p:cNvSpPr>
          <p:nvPr>
            <p:ph type="body" idx="1"/>
          </p:nvPr>
        </p:nvSpPr>
        <p:spPr>
          <a:xfrm>
            <a:off x="581192" y="2180496"/>
            <a:ext cx="11029500" cy="3678300"/>
          </a:xfrm>
          <a:prstGeom prst="rect">
            <a:avLst/>
          </a:prstGeom>
          <a:noFill/>
          <a:ln>
            <a:noFill/>
          </a:ln>
        </p:spPr>
        <p:txBody>
          <a:bodyPr spcFirstLastPara="1" wrap="square" lIns="91425" tIns="45700" rIns="91425" bIns="45700" anchor="t" anchorCtr="0">
            <a:normAutofit/>
          </a:bodyPr>
          <a:lstStyle/>
          <a:p>
            <a:pPr marL="306000" lvl="0" indent="-306000" algn="l" rtl="0">
              <a:spcBef>
                <a:spcPts val="0"/>
              </a:spcBef>
              <a:spcAft>
                <a:spcPts val="0"/>
              </a:spcAft>
              <a:buSzPts val="1656"/>
              <a:buChar char="◼"/>
            </a:pPr>
            <a:r>
              <a:rPr lang="en-US" dirty="0" err="1"/>
              <a:t>sVision</a:t>
            </a:r>
            <a:r>
              <a:rPr lang="en-US" dirty="0"/>
              <a:t> is a 3 piece-set of devices interlinked with each other.</a:t>
            </a:r>
            <a:endParaRPr dirty="0"/>
          </a:p>
          <a:p>
            <a:pPr marL="306000" lvl="0" indent="-306000" algn="l" rtl="0">
              <a:spcBef>
                <a:spcPts val="960"/>
              </a:spcBef>
              <a:spcAft>
                <a:spcPts val="0"/>
              </a:spcAft>
              <a:buSzPts val="1656"/>
              <a:buChar char="◼"/>
            </a:pPr>
            <a:r>
              <a:rPr lang="en-US" dirty="0"/>
              <a:t>Firstly, the main product is the spectacles/glass worn over eyes as normal people use them. The glasses come in Tinted, Semi-Tinted and Non-Tinted variety.  The glasses are connected and perfectly synced with both the other wearables.</a:t>
            </a:r>
            <a:endParaRPr dirty="0"/>
          </a:p>
          <a:p>
            <a:pPr marL="306000" lvl="0" indent="-306000" algn="l" rtl="0">
              <a:spcBef>
                <a:spcPts val="960"/>
              </a:spcBef>
              <a:spcAft>
                <a:spcPts val="0"/>
              </a:spcAft>
              <a:buSzPts val="1656"/>
              <a:buChar char="◼"/>
            </a:pPr>
            <a:r>
              <a:rPr lang="en-US" dirty="0"/>
              <a:t>The second part of the set includes the 2 wearables on hand, both worn on each. These are connected and perfectly synced to where each of the hand bands give pulse signals based primarily on the directions they are pointed respectively and secondarily to the region they are in.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18"/>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HOW IT WORKS:</a:t>
            </a:r>
            <a:endParaRPr/>
          </a:p>
        </p:txBody>
      </p:sp>
      <p:sp>
        <p:nvSpPr>
          <p:cNvPr id="1339" name="Google Shape;1339;p18"/>
          <p:cNvSpPr txBox="1">
            <a:spLocks noGrp="1"/>
          </p:cNvSpPr>
          <p:nvPr>
            <p:ph type="body" idx="1"/>
          </p:nvPr>
        </p:nvSpPr>
        <p:spPr>
          <a:xfrm>
            <a:off x="581192" y="2180496"/>
            <a:ext cx="11029500" cy="3678300"/>
          </a:xfrm>
          <a:prstGeom prst="rect">
            <a:avLst/>
          </a:prstGeom>
          <a:noFill/>
          <a:ln>
            <a:noFill/>
          </a:ln>
        </p:spPr>
        <p:txBody>
          <a:bodyPr spcFirstLastPara="1" wrap="square" lIns="91425" tIns="45700" rIns="91425" bIns="45700" anchor="ctr" anchorCtr="0">
            <a:normAutofit/>
          </a:bodyPr>
          <a:lstStyle/>
          <a:p>
            <a:pPr marL="305435" lvl="0" indent="-305435" algn="l" rtl="0">
              <a:spcBef>
                <a:spcPts val="0"/>
              </a:spcBef>
              <a:spcAft>
                <a:spcPts val="0"/>
              </a:spcAft>
              <a:buSzPts val="1656"/>
              <a:buChar char="◼"/>
            </a:pPr>
            <a:r>
              <a:rPr lang="en-US"/>
              <a:t>The main working principle of our device is Echolocation.</a:t>
            </a:r>
            <a:endParaRPr/>
          </a:p>
          <a:p>
            <a:pPr marL="305435" lvl="0" indent="-305435" algn="l" rtl="0">
              <a:spcBef>
                <a:spcPts val="960"/>
              </a:spcBef>
              <a:spcAft>
                <a:spcPts val="0"/>
              </a:spcAft>
              <a:buSzPts val="1656"/>
              <a:buChar char="◼"/>
            </a:pPr>
            <a:r>
              <a:rPr lang="en-US"/>
              <a:t>High frequency sound waves are emitted from the device.</a:t>
            </a:r>
            <a:endParaRPr/>
          </a:p>
          <a:p>
            <a:pPr marL="305435" lvl="0" indent="-305435" algn="l" rtl="0">
              <a:spcBef>
                <a:spcPts val="960"/>
              </a:spcBef>
              <a:spcAft>
                <a:spcPts val="0"/>
              </a:spcAft>
              <a:buSzPts val="1656"/>
              <a:buChar char="◼"/>
            </a:pPr>
            <a:r>
              <a:rPr lang="en-US"/>
              <a:t>When these waves hit a nearby object it will produce echoes. The echo bounces off the object and returns to the goggles.</a:t>
            </a:r>
            <a:endParaRPr/>
          </a:p>
          <a:p>
            <a:pPr marL="305435" lvl="0" indent="-305435" algn="l" rtl="0">
              <a:spcBef>
                <a:spcPts val="960"/>
              </a:spcBef>
              <a:spcAft>
                <a:spcPts val="0"/>
              </a:spcAft>
              <a:buSzPts val="1656"/>
              <a:buChar char="◼"/>
            </a:pPr>
            <a:r>
              <a:rPr lang="en-US"/>
              <a:t>From these reflected waves the distance of the object can be approximated.</a:t>
            </a:r>
            <a:endParaRPr/>
          </a:p>
          <a:p>
            <a:pPr marL="305435" lvl="0" indent="-305435" algn="l" rtl="0">
              <a:spcBef>
                <a:spcPts val="960"/>
              </a:spcBef>
              <a:spcAft>
                <a:spcPts val="0"/>
              </a:spcAft>
              <a:buSzPts val="1656"/>
              <a:buChar char="◼"/>
            </a:pPr>
            <a:r>
              <a:rPr lang="en-US"/>
              <a:t>This data is then sent to the wearable band to produce pulse vibrations.</a:t>
            </a:r>
            <a:endParaRPr/>
          </a:p>
          <a:p>
            <a:pPr marL="305435" lvl="0" indent="-305435" algn="l" rtl="0">
              <a:spcBef>
                <a:spcPts val="960"/>
              </a:spcBef>
              <a:spcAft>
                <a:spcPts val="0"/>
              </a:spcAft>
              <a:buSzPts val="1656"/>
              <a:buChar char="◼"/>
            </a:pPr>
            <a:r>
              <a:rPr lang="en-US"/>
              <a:t>The intensity of pulse vibrations increases as you approach the obstacle.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19"/>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dirty="0"/>
              <a:t>DEVICE SPECIFIC FEATURES </a:t>
            </a:r>
            <a:endParaRPr dirty="0"/>
          </a:p>
        </p:txBody>
      </p:sp>
      <p:sp>
        <p:nvSpPr>
          <p:cNvPr id="1345" name="Google Shape;1345;p19"/>
          <p:cNvSpPr txBox="1">
            <a:spLocks noGrp="1"/>
          </p:cNvSpPr>
          <p:nvPr>
            <p:ph type="body" idx="1"/>
          </p:nvPr>
        </p:nvSpPr>
        <p:spPr>
          <a:xfrm flipH="1">
            <a:off x="890700" y="2112460"/>
            <a:ext cx="5205300" cy="3678300"/>
          </a:xfrm>
          <a:prstGeom prst="rect">
            <a:avLst/>
          </a:prstGeom>
          <a:noFill/>
          <a:ln>
            <a:noFill/>
          </a:ln>
        </p:spPr>
        <p:txBody>
          <a:bodyPr spcFirstLastPara="1" wrap="square" lIns="91425" tIns="45700" rIns="91425" bIns="45700" anchor="t" anchorCtr="0">
            <a:normAutofit/>
          </a:bodyPr>
          <a:lstStyle/>
          <a:p>
            <a:pPr marL="306000" lvl="0" indent="-306000" algn="l" rtl="0">
              <a:lnSpc>
                <a:spcPct val="90000"/>
              </a:lnSpc>
              <a:spcBef>
                <a:spcPts val="0"/>
              </a:spcBef>
              <a:spcAft>
                <a:spcPts val="0"/>
              </a:spcAft>
              <a:buSzPts val="1532"/>
              <a:buChar char="◼"/>
            </a:pPr>
            <a:r>
              <a:rPr lang="en-US" sz="1665" dirty="0"/>
              <a:t>The spectacles/glasses consists of built in sonar equipment, and connections to the hand wearables</a:t>
            </a:r>
            <a:endParaRPr dirty="0"/>
          </a:p>
          <a:p>
            <a:pPr marL="306000" lvl="0" indent="-306000" algn="l" rtl="0">
              <a:lnSpc>
                <a:spcPct val="90000"/>
              </a:lnSpc>
              <a:spcBef>
                <a:spcPts val="933"/>
              </a:spcBef>
              <a:spcAft>
                <a:spcPts val="0"/>
              </a:spcAft>
              <a:buSzPts val="1532"/>
              <a:buChar char="◼"/>
            </a:pPr>
            <a:r>
              <a:rPr lang="en-US" sz="1665" dirty="0"/>
              <a:t>The sonar equipment we will be using has a perfect detection range of 100m and used as a single device, it will fit in palm of the person </a:t>
            </a:r>
            <a:endParaRPr dirty="0"/>
          </a:p>
          <a:p>
            <a:pPr marL="306000" lvl="0" indent="-306000" algn="l" rtl="0">
              <a:lnSpc>
                <a:spcPct val="90000"/>
              </a:lnSpc>
              <a:spcBef>
                <a:spcPts val="933"/>
              </a:spcBef>
              <a:spcAft>
                <a:spcPts val="0"/>
              </a:spcAft>
              <a:buSzPts val="1532"/>
              <a:buChar char="◼"/>
            </a:pPr>
            <a:r>
              <a:rPr lang="en-US" sz="1665" dirty="0"/>
              <a:t>WHAT WE PLAN TO DO :-</a:t>
            </a:r>
            <a:endParaRPr dirty="0"/>
          </a:p>
          <a:p>
            <a:pPr marL="306000" lvl="0" indent="-306000" algn="l" rtl="0">
              <a:lnSpc>
                <a:spcPct val="90000"/>
              </a:lnSpc>
              <a:spcBef>
                <a:spcPts val="933"/>
              </a:spcBef>
              <a:spcAft>
                <a:spcPts val="0"/>
              </a:spcAft>
              <a:buSzPts val="1532"/>
              <a:buChar char="◼"/>
            </a:pPr>
            <a:r>
              <a:rPr lang="en-US" sz="1665" dirty="0"/>
              <a:t>Split the original sonar device into 2 parts to fit in the “temples to earpiece” part of the spectacles </a:t>
            </a:r>
            <a:endParaRPr dirty="0"/>
          </a:p>
          <a:p>
            <a:pPr marL="306000" lvl="0" indent="-306000" algn="l" rtl="0">
              <a:lnSpc>
                <a:spcPct val="90000"/>
              </a:lnSpc>
              <a:spcBef>
                <a:spcPts val="933"/>
              </a:spcBef>
              <a:spcAft>
                <a:spcPts val="0"/>
              </a:spcAft>
              <a:buSzPts val="1532"/>
              <a:buChar char="◼"/>
            </a:pPr>
            <a:r>
              <a:rPr lang="en-US" sz="1665" dirty="0"/>
              <a:t>Place the device to connect the set-pieces in the bridge of the glasses</a:t>
            </a:r>
            <a:endParaRPr dirty="0"/>
          </a:p>
          <a:p>
            <a:pPr marL="306000" lvl="0" indent="-306000" algn="l" rtl="0">
              <a:lnSpc>
                <a:spcPct val="90000"/>
              </a:lnSpc>
              <a:spcBef>
                <a:spcPts val="933"/>
              </a:spcBef>
              <a:spcAft>
                <a:spcPts val="0"/>
              </a:spcAft>
              <a:buSzPts val="1532"/>
              <a:buChar char="◼"/>
            </a:pPr>
            <a:r>
              <a:rPr lang="en-US" sz="1665" dirty="0"/>
              <a:t>To handle the increased weight of the glasses with comfort we will add rubber-foam nose pads </a:t>
            </a:r>
            <a:endParaRPr dirty="0"/>
          </a:p>
        </p:txBody>
      </p:sp>
      <p:sp>
        <p:nvSpPr>
          <p:cNvPr id="1346" name="Google Shape;1346;p19"/>
          <p:cNvSpPr txBox="1"/>
          <p:nvPr/>
        </p:nvSpPr>
        <p:spPr>
          <a:xfrm>
            <a:off x="5952259" y="2112460"/>
            <a:ext cx="5349000" cy="375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Gill Sans"/>
                <a:ea typeface="Gill Sans"/>
                <a:cs typeface="Gill Sans"/>
                <a:sym typeface="Gill Sans"/>
              </a:rPr>
              <a:t>Links for additional external devices mentioned</a:t>
            </a:r>
            <a:endParaRPr dirty="0"/>
          </a:p>
          <a:p>
            <a:pPr marL="0" marR="0" lvl="0" indent="0" algn="l" rtl="0">
              <a:spcBef>
                <a:spcPts val="0"/>
              </a:spcBef>
              <a:spcAft>
                <a:spcPts val="0"/>
              </a:spcAft>
              <a:buNone/>
            </a:pPr>
            <a:endParaRPr sz="2000" b="0" i="0" u="none" strike="noStrike" cap="none" dirty="0">
              <a:solidFill>
                <a:schemeClr val="dk1"/>
              </a:solidFill>
              <a:latin typeface="Gill Sans"/>
              <a:ea typeface="Gill Sans"/>
              <a:cs typeface="Gill Sans"/>
              <a:sym typeface="Gill Sans"/>
            </a:endParaRPr>
          </a:p>
          <a:p>
            <a:pPr marL="342900" marR="0" lvl="0" indent="-342900" algn="l" rtl="0">
              <a:spcBef>
                <a:spcPts val="0"/>
              </a:spcBef>
              <a:spcAft>
                <a:spcPts val="0"/>
              </a:spcAft>
              <a:buClr>
                <a:schemeClr val="dk1"/>
              </a:buClr>
              <a:buSzPts val="1800"/>
              <a:buFont typeface="Gill Sans"/>
              <a:buAutoNum type="arabicPeriod"/>
            </a:pPr>
            <a:r>
              <a:rPr lang="en-US" sz="1800" b="0" i="0" u="none" strike="noStrike" cap="none" dirty="0">
                <a:solidFill>
                  <a:schemeClr val="dk1"/>
                </a:solidFill>
                <a:latin typeface="Gill Sans"/>
                <a:ea typeface="Gill Sans"/>
                <a:cs typeface="Gill Sans"/>
                <a:sym typeface="Gill Sans"/>
              </a:rPr>
              <a:t>Sonar equipment :- </a:t>
            </a:r>
            <a:r>
              <a:rPr lang="en-US" sz="1800" b="0" i="0" u="sng" strike="noStrike" cap="none" dirty="0">
                <a:solidFill>
                  <a:schemeClr val="hlink"/>
                </a:solidFill>
                <a:latin typeface="Gill Sans"/>
                <a:ea typeface="Gill Sans"/>
                <a:cs typeface="Gill Sans"/>
                <a:sym typeface="Gill Sans"/>
                <a:hlinkClick r:id="rId3"/>
              </a:rPr>
              <a:t>https://www.amazon.in/Docooler-Fishfinder-Transducer-Electronic-Equipment/dp/B01LY9K0X1</a:t>
            </a:r>
            <a:endParaRPr sz="1800" b="0" i="0" u="none" strike="noStrike" cap="none" dirty="0">
              <a:solidFill>
                <a:schemeClr val="dk1"/>
              </a:solidFill>
              <a:latin typeface="Gill Sans"/>
              <a:ea typeface="Gill Sans"/>
              <a:cs typeface="Gill Sans"/>
              <a:sym typeface="Gill Sans"/>
            </a:endParaRPr>
          </a:p>
          <a:p>
            <a:pPr marL="342900" marR="0" lvl="0" indent="-228600" algn="l" rtl="0">
              <a:spcBef>
                <a:spcPts val="0"/>
              </a:spcBef>
              <a:spcAft>
                <a:spcPts val="0"/>
              </a:spcAft>
              <a:buClr>
                <a:schemeClr val="dk1"/>
              </a:buClr>
              <a:buSzPts val="1800"/>
              <a:buFont typeface="Gill Sans"/>
              <a:buNone/>
            </a:pPr>
            <a:endParaRPr sz="1800" b="0" i="0" u="none" strike="noStrike" cap="none" dirty="0">
              <a:solidFill>
                <a:schemeClr val="dk1"/>
              </a:solidFill>
              <a:latin typeface="Gill Sans"/>
              <a:ea typeface="Gill Sans"/>
              <a:cs typeface="Gill Sans"/>
              <a:sym typeface="Gill Sans"/>
            </a:endParaRPr>
          </a:p>
          <a:p>
            <a:pPr marL="342900" marR="0" lvl="0" indent="-342900" algn="l" rtl="0">
              <a:spcBef>
                <a:spcPts val="0"/>
              </a:spcBef>
              <a:spcAft>
                <a:spcPts val="0"/>
              </a:spcAft>
              <a:buClr>
                <a:schemeClr val="dk1"/>
              </a:buClr>
              <a:buSzPts val="1800"/>
              <a:buFont typeface="Gill Sans"/>
              <a:buAutoNum type="arabicPeriod"/>
            </a:pPr>
            <a:r>
              <a:rPr lang="en-US" sz="1800" b="0" i="0" u="none" strike="noStrike" cap="none" dirty="0">
                <a:solidFill>
                  <a:schemeClr val="dk1"/>
                </a:solidFill>
                <a:latin typeface="Gill Sans"/>
                <a:ea typeface="Gill Sans"/>
                <a:cs typeface="Gill Sans"/>
                <a:sym typeface="Gill Sans"/>
              </a:rPr>
              <a:t>Rubber-foam nose pads :-https://www.amazon.in/GMS-Self-Adhesive-Count-Black/dp/B013P7SMBI</a:t>
            </a:r>
            <a:endParaRPr dirty="0"/>
          </a:p>
          <a:p>
            <a:pPr marL="342900" marR="0" lvl="0" indent="-228600" algn="l" rtl="0">
              <a:spcBef>
                <a:spcPts val="0"/>
              </a:spcBef>
              <a:spcAft>
                <a:spcPts val="0"/>
              </a:spcAft>
              <a:buClr>
                <a:schemeClr val="dk1"/>
              </a:buClr>
              <a:buSzPts val="1800"/>
              <a:buFont typeface="Gill Sans"/>
              <a:buNone/>
            </a:pPr>
            <a:endParaRPr sz="1800" b="0" i="0" u="none" strike="noStrike" cap="none" dirty="0">
              <a:solidFill>
                <a:schemeClr val="dk1"/>
              </a:solidFill>
              <a:latin typeface="Gill Sans"/>
              <a:ea typeface="Gill Sans"/>
              <a:cs typeface="Gill Sans"/>
              <a:sym typeface="Gill Sans"/>
            </a:endParaRPr>
          </a:p>
          <a:p>
            <a:pPr marL="342900" marR="0" lvl="0" indent="-342900" algn="l" rtl="0">
              <a:spcBef>
                <a:spcPts val="0"/>
              </a:spcBef>
              <a:spcAft>
                <a:spcPts val="0"/>
              </a:spcAft>
              <a:buClr>
                <a:schemeClr val="dk1"/>
              </a:buClr>
              <a:buSzPts val="1800"/>
              <a:buFont typeface="Gill Sans"/>
              <a:buAutoNum type="arabicPeriod"/>
            </a:pPr>
            <a:r>
              <a:rPr lang="en-US" sz="1800" b="0" i="0" u="none" strike="noStrike" cap="none" dirty="0">
                <a:solidFill>
                  <a:schemeClr val="dk1"/>
                </a:solidFill>
                <a:latin typeface="Gill Sans"/>
                <a:ea typeface="Gill Sans"/>
                <a:cs typeface="Gill Sans"/>
                <a:sym typeface="Gill Sans"/>
              </a:rPr>
              <a:t>Rubber-foam nose pads alt :-https://www.amazon.in/Gejoy-Adhesive-Nosepads-Non-Slip-Eyeglass/dp/B07K811ZTZ</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20"/>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DEVICE SPECIFIC FEATURES </a:t>
            </a:r>
            <a:endParaRPr/>
          </a:p>
        </p:txBody>
      </p:sp>
      <p:sp>
        <p:nvSpPr>
          <p:cNvPr id="1352" name="Google Shape;1352;p20"/>
          <p:cNvSpPr txBox="1">
            <a:spLocks noGrp="1"/>
          </p:cNvSpPr>
          <p:nvPr>
            <p:ph type="body" idx="1"/>
          </p:nvPr>
        </p:nvSpPr>
        <p:spPr>
          <a:xfrm>
            <a:off x="581193" y="2228003"/>
            <a:ext cx="5422500" cy="3633000"/>
          </a:xfrm>
          <a:prstGeom prst="rect">
            <a:avLst/>
          </a:prstGeom>
          <a:noFill/>
          <a:ln>
            <a:noFill/>
          </a:ln>
        </p:spPr>
        <p:txBody>
          <a:bodyPr spcFirstLastPara="1" wrap="square" lIns="91425" tIns="45700" rIns="91425" bIns="45700" anchor="t" anchorCtr="0">
            <a:normAutofit/>
          </a:bodyPr>
          <a:lstStyle/>
          <a:p>
            <a:pPr marL="306000" lvl="0" indent="-306000" algn="l" rtl="0">
              <a:spcBef>
                <a:spcPts val="0"/>
              </a:spcBef>
              <a:spcAft>
                <a:spcPts val="0"/>
              </a:spcAft>
              <a:buSzPts val="1656"/>
              <a:buChar char="◼"/>
            </a:pPr>
            <a:r>
              <a:rPr lang="en-US" dirty="0"/>
              <a:t>The hand wearables come in a pair, perfectly synced with each other so as to avoid misunderstandings between direction of the incoming object or danger. The hand wearables have pulse vibration emitter in the, that means that they will give pulse signals if an object comes with the range of sonar and proximity sensors</a:t>
            </a:r>
            <a:endParaRPr dirty="0"/>
          </a:p>
          <a:p>
            <a:pPr marL="306000" lvl="0" indent="-306000" algn="l" rtl="0">
              <a:spcBef>
                <a:spcPts val="960"/>
              </a:spcBef>
              <a:spcAft>
                <a:spcPts val="0"/>
              </a:spcAft>
              <a:buSzPts val="1656"/>
              <a:buChar char="◼"/>
            </a:pPr>
            <a:r>
              <a:rPr lang="en-US" dirty="0"/>
              <a:t>WHAT WE PLAN TO DO :- </a:t>
            </a:r>
            <a:endParaRPr dirty="0"/>
          </a:p>
          <a:p>
            <a:pPr marL="306000" lvl="0" indent="-306000" algn="l" rtl="0">
              <a:spcBef>
                <a:spcPts val="960"/>
              </a:spcBef>
              <a:spcAft>
                <a:spcPts val="0"/>
              </a:spcAft>
              <a:buSzPts val="1656"/>
              <a:buChar char="◼"/>
            </a:pPr>
            <a:r>
              <a:rPr lang="en-US" dirty="0"/>
              <a:t>Give separate patterns or signals to differentiate between signals from sonar and proximity sensors</a:t>
            </a:r>
            <a:endParaRPr dirty="0"/>
          </a:p>
        </p:txBody>
      </p:sp>
      <p:sp>
        <p:nvSpPr>
          <p:cNvPr id="1353" name="Google Shape;1353;p20"/>
          <p:cNvSpPr txBox="1">
            <a:spLocks noGrp="1"/>
          </p:cNvSpPr>
          <p:nvPr>
            <p:ph type="body" idx="2"/>
          </p:nvPr>
        </p:nvSpPr>
        <p:spPr>
          <a:xfrm>
            <a:off x="6003583" y="2028701"/>
            <a:ext cx="5607300" cy="4725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08"/>
              <a:buFont typeface="Gill Sans"/>
              <a:buAutoNum type="arabicPeriod"/>
            </a:pPr>
            <a:r>
              <a:rPr lang="en-US" sz="2400"/>
              <a:t>Links for additional external devices mentioned</a:t>
            </a:r>
            <a:endParaRPr/>
          </a:p>
          <a:p>
            <a:pPr marL="342900" lvl="0" indent="-342900" algn="l" rtl="0">
              <a:spcBef>
                <a:spcPts val="1080"/>
              </a:spcBef>
              <a:spcAft>
                <a:spcPts val="0"/>
              </a:spcAft>
              <a:buSzPts val="2208"/>
              <a:buFont typeface="Gill Sans"/>
              <a:buAutoNum type="arabicPeriod"/>
            </a:pPr>
            <a:r>
              <a:rPr lang="en-US" sz="2400" dirty="0"/>
              <a:t>Hand wearables CONCEPT MODEL</a:t>
            </a:r>
            <a:endParaRPr dirty="0"/>
          </a:p>
          <a:p>
            <a:pPr marL="342900" lvl="0" indent="-202692" algn="l" rtl="0">
              <a:spcBef>
                <a:spcPts val="1080"/>
              </a:spcBef>
              <a:spcAft>
                <a:spcPts val="0"/>
              </a:spcAft>
              <a:buSzPts val="2208"/>
              <a:buFont typeface="Gill Sans"/>
              <a:buNone/>
            </a:pPr>
            <a:endParaRPr sz="2400" dirty="0"/>
          </a:p>
        </p:txBody>
      </p:sp>
      <p:pic>
        <p:nvPicPr>
          <p:cNvPr id="1354" name="Google Shape;1354;p20"/>
          <p:cNvPicPr preferRelativeResize="0"/>
          <p:nvPr/>
        </p:nvPicPr>
        <p:blipFill rotWithShape="1">
          <a:blip r:embed="rId3">
            <a:alphaModFix/>
          </a:blip>
          <a:srcRect/>
          <a:stretch/>
        </p:blipFill>
        <p:spPr>
          <a:xfrm>
            <a:off x="6096000" y="3429001"/>
            <a:ext cx="6096001"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21"/>
          <p:cNvSpPr txBox="1">
            <a:spLocks noGrp="1"/>
          </p:cNvSpPr>
          <p:nvPr>
            <p:ph type="title"/>
          </p:nvPr>
        </p:nvSpPr>
        <p:spPr>
          <a:xfrm>
            <a:off x="575894" y="729658"/>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CONCEPT MODEL FOR THE PRODUCT </a:t>
            </a:r>
            <a:endParaRPr/>
          </a:p>
        </p:txBody>
      </p:sp>
      <p:pic>
        <p:nvPicPr>
          <p:cNvPr id="1360" name="Google Shape;1360;p21"/>
          <p:cNvPicPr preferRelativeResize="0"/>
          <p:nvPr/>
        </p:nvPicPr>
        <p:blipFill rotWithShape="1">
          <a:blip r:embed="rId3">
            <a:alphaModFix/>
          </a:blip>
          <a:srcRect/>
          <a:stretch/>
        </p:blipFill>
        <p:spPr>
          <a:xfrm>
            <a:off x="382463" y="2391632"/>
            <a:ext cx="3400425" cy="1710788"/>
          </a:xfrm>
          <a:prstGeom prst="rect">
            <a:avLst/>
          </a:prstGeom>
          <a:noFill/>
          <a:ln>
            <a:noFill/>
          </a:ln>
        </p:spPr>
      </p:pic>
      <p:pic>
        <p:nvPicPr>
          <p:cNvPr id="1361" name="Google Shape;1361;p21"/>
          <p:cNvPicPr preferRelativeResize="0"/>
          <p:nvPr/>
        </p:nvPicPr>
        <p:blipFill rotWithShape="1">
          <a:blip r:embed="rId4">
            <a:alphaModFix/>
          </a:blip>
          <a:srcRect/>
          <a:stretch/>
        </p:blipFill>
        <p:spPr>
          <a:xfrm>
            <a:off x="3976318" y="1888917"/>
            <a:ext cx="5139789" cy="3373773"/>
          </a:xfrm>
          <a:prstGeom prst="rect">
            <a:avLst/>
          </a:prstGeom>
          <a:noFill/>
          <a:ln>
            <a:noFill/>
          </a:ln>
        </p:spPr>
      </p:pic>
      <p:sp>
        <p:nvSpPr>
          <p:cNvPr id="1362" name="Google Shape;1362;p21"/>
          <p:cNvSpPr txBox="1"/>
          <p:nvPr/>
        </p:nvSpPr>
        <p:spPr>
          <a:xfrm>
            <a:off x="575894" y="5315445"/>
            <a:ext cx="34005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Gill Sans"/>
                <a:ea typeface="Gill Sans"/>
                <a:cs typeface="Gill Sans"/>
                <a:sym typeface="Gill Sans"/>
              </a:rPr>
              <a:t>SPECTACLES WITH SENSORS FITTED ON EACH SIDE AND TINTED LENS</a:t>
            </a:r>
            <a:endParaRPr/>
          </a:p>
        </p:txBody>
      </p:sp>
      <p:sp>
        <p:nvSpPr>
          <p:cNvPr id="1363" name="Google Shape;1363;p21"/>
          <p:cNvSpPr txBox="1"/>
          <p:nvPr/>
        </p:nvSpPr>
        <p:spPr>
          <a:xfrm>
            <a:off x="4095131" y="5315445"/>
            <a:ext cx="5139900" cy="120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Gill Sans"/>
                <a:ea typeface="Gill Sans"/>
                <a:cs typeface="Gill Sans"/>
                <a:sym typeface="Gill Sans"/>
              </a:rPr>
              <a:t>GLASSES WITH "CONNECTION TO HAND BANDS” ON THE BRIDGE OF THE SPECTACLES </a:t>
            </a:r>
            <a:endParaRPr/>
          </a:p>
        </p:txBody>
      </p:sp>
      <p:pic>
        <p:nvPicPr>
          <p:cNvPr id="1364" name="Google Shape;1364;p21"/>
          <p:cNvPicPr preferRelativeResize="0"/>
          <p:nvPr/>
        </p:nvPicPr>
        <p:blipFill rotWithShape="1">
          <a:blip r:embed="rId5">
            <a:alphaModFix/>
          </a:blip>
          <a:srcRect/>
          <a:stretch/>
        </p:blipFill>
        <p:spPr>
          <a:xfrm>
            <a:off x="9353733" y="1888918"/>
            <a:ext cx="2775338" cy="1846861"/>
          </a:xfrm>
          <a:prstGeom prst="rect">
            <a:avLst/>
          </a:prstGeom>
          <a:noFill/>
          <a:ln>
            <a:noFill/>
          </a:ln>
        </p:spPr>
      </p:pic>
      <p:pic>
        <p:nvPicPr>
          <p:cNvPr id="1365" name="Google Shape;1365;p21"/>
          <p:cNvPicPr preferRelativeResize="0"/>
          <p:nvPr/>
        </p:nvPicPr>
        <p:blipFill rotWithShape="1">
          <a:blip r:embed="rId6">
            <a:alphaModFix/>
          </a:blip>
          <a:srcRect/>
          <a:stretch/>
        </p:blipFill>
        <p:spPr>
          <a:xfrm>
            <a:off x="9353732" y="3731092"/>
            <a:ext cx="2305050" cy="1981200"/>
          </a:xfrm>
          <a:prstGeom prst="rect">
            <a:avLst/>
          </a:prstGeom>
          <a:noFill/>
          <a:ln>
            <a:noFill/>
          </a:ln>
        </p:spPr>
      </p:pic>
      <p:sp>
        <p:nvSpPr>
          <p:cNvPr id="1366" name="Google Shape;1366;p21"/>
          <p:cNvSpPr txBox="1"/>
          <p:nvPr/>
        </p:nvSpPr>
        <p:spPr>
          <a:xfrm>
            <a:off x="9353731" y="5823276"/>
            <a:ext cx="2775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Gill Sans"/>
                <a:ea typeface="Gill Sans"/>
                <a:cs typeface="Gill Sans"/>
                <a:sym typeface="Gill Sans"/>
              </a:rPr>
              <a:t>HAND WEARABLES </a:t>
            </a:r>
            <a:endParaRPr/>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692</Words>
  <Application>Microsoft Office PowerPoint</Application>
  <PresentationFormat>Widescreen</PresentationFormat>
  <Paragraphs>67</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lpstr>
      <vt:lpstr>PowerPoint Presentation</vt:lpstr>
      <vt:lpstr>NEED</vt:lpstr>
      <vt:lpstr>SOME KEY FEATURES </vt:lpstr>
      <vt:lpstr>TECH REQUIREMENTS</vt:lpstr>
      <vt:lpstr>CONTENTS OF sVision</vt:lpstr>
      <vt:lpstr>HOW IT WORKS:</vt:lpstr>
      <vt:lpstr>DEVICE SPECIFIC FEATURES </vt:lpstr>
      <vt:lpstr>DEVICE SPECIFIC FEATURES </vt:lpstr>
      <vt:lpstr>CONCEPT MODEL FOR THE PRODUCT </vt:lpstr>
      <vt:lpstr>OUR DESIGN: SPECTACLES</vt:lpstr>
      <vt:lpstr>OUR DESIGN: HAND WEARABLES </vt:lpstr>
      <vt:lpstr>MADE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Deshpande</dc:creator>
  <cp:lastModifiedBy>Chaitanya Burande</cp:lastModifiedBy>
  <cp:revision>5</cp:revision>
  <dcterms:modified xsi:type="dcterms:W3CDTF">2021-10-29T05:17:50Z</dcterms:modified>
</cp:coreProperties>
</file>