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8EC6F-E0A5-46F5-AA20-4E8EBAADCC7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B9F9D26-9B03-4FA2-907D-3207D78993DF}">
      <dgm:prSet/>
      <dgm:spPr/>
      <dgm:t>
        <a:bodyPr/>
        <a:lstStyle/>
        <a:p>
          <a:r>
            <a:rPr lang="en-IN" dirty="0"/>
            <a:t>SS</a:t>
          </a:r>
        </a:p>
      </dgm:t>
    </dgm:pt>
    <dgm:pt modelId="{DAB00F21-5DFF-45FC-857E-5B0A6D3891AE}" type="parTrans" cxnId="{CB816285-3085-45CD-BE8A-2EE29099F0D7}">
      <dgm:prSet/>
      <dgm:spPr/>
      <dgm:t>
        <a:bodyPr/>
        <a:lstStyle/>
        <a:p>
          <a:endParaRPr lang="en-IN"/>
        </a:p>
      </dgm:t>
    </dgm:pt>
    <dgm:pt modelId="{98654B4D-5A8A-4A90-BCBA-BBEDE02B6989}" type="sibTrans" cxnId="{CB816285-3085-45CD-BE8A-2EE29099F0D7}">
      <dgm:prSet/>
      <dgm:spPr/>
      <dgm:t>
        <a:bodyPr/>
        <a:lstStyle/>
        <a:p>
          <a:endParaRPr lang="en-IN"/>
        </a:p>
      </dgm:t>
    </dgm:pt>
    <dgm:pt modelId="{DD6A5820-3456-489C-B5F5-C76C8D5988A6}">
      <dgm:prSet/>
      <dgm:spPr/>
      <dgm:t>
        <a:bodyPr/>
        <a:lstStyle/>
        <a:p>
          <a:r>
            <a:rPr lang="en-IN" dirty="0"/>
            <a:t>System control programs</a:t>
          </a:r>
        </a:p>
      </dgm:t>
    </dgm:pt>
    <dgm:pt modelId="{74863319-D7B9-4C4F-81B7-F31B6477C4D9}" type="parTrans" cxnId="{19AC8F37-01A9-45F8-821C-C9A2DD3E50EA}">
      <dgm:prSet/>
      <dgm:spPr/>
      <dgm:t>
        <a:bodyPr/>
        <a:lstStyle/>
        <a:p>
          <a:endParaRPr lang="en-IN"/>
        </a:p>
      </dgm:t>
    </dgm:pt>
    <dgm:pt modelId="{E67B2567-CBB7-4BA8-83A1-4E55D54747CC}" type="sibTrans" cxnId="{19AC8F37-01A9-45F8-821C-C9A2DD3E50EA}">
      <dgm:prSet/>
      <dgm:spPr/>
      <dgm:t>
        <a:bodyPr/>
        <a:lstStyle/>
        <a:p>
          <a:endParaRPr lang="en-IN"/>
        </a:p>
      </dgm:t>
    </dgm:pt>
    <dgm:pt modelId="{CA495893-0855-4E4C-898C-FDC7DF2AB190}">
      <dgm:prSet/>
      <dgm:spPr/>
      <dgm:t>
        <a:bodyPr/>
        <a:lstStyle/>
        <a:p>
          <a:r>
            <a:rPr lang="en-IN"/>
            <a:t>Os and stuff, to control pc</a:t>
          </a:r>
        </a:p>
      </dgm:t>
    </dgm:pt>
    <dgm:pt modelId="{7B48B606-5EAE-420E-8665-2AD51C393C9B}" type="parTrans" cxnId="{DADF54DC-7B82-481D-B528-639F4AE8CBEE}">
      <dgm:prSet/>
      <dgm:spPr/>
      <dgm:t>
        <a:bodyPr/>
        <a:lstStyle/>
        <a:p>
          <a:endParaRPr lang="en-IN"/>
        </a:p>
      </dgm:t>
    </dgm:pt>
    <dgm:pt modelId="{19B406B2-546D-49C0-B41C-D8BBB5AF45A4}" type="sibTrans" cxnId="{DADF54DC-7B82-481D-B528-639F4AE8CBEE}">
      <dgm:prSet/>
      <dgm:spPr/>
      <dgm:t>
        <a:bodyPr/>
        <a:lstStyle/>
        <a:p>
          <a:endParaRPr lang="en-IN"/>
        </a:p>
      </dgm:t>
    </dgm:pt>
    <dgm:pt modelId="{BE974764-904D-49EC-9562-AF9D74D8567E}">
      <dgm:prSet/>
      <dgm:spPr/>
      <dgm:t>
        <a:bodyPr/>
        <a:lstStyle/>
        <a:p>
          <a:r>
            <a:rPr lang="en-IN" dirty="0"/>
            <a:t>System support programs</a:t>
          </a:r>
        </a:p>
      </dgm:t>
    </dgm:pt>
    <dgm:pt modelId="{CE0F92BE-CCFF-467B-BACF-9F8C88E4B717}" type="parTrans" cxnId="{48226AE9-DD3A-4CFF-BD91-1E34AF31E938}">
      <dgm:prSet/>
      <dgm:spPr/>
      <dgm:t>
        <a:bodyPr/>
        <a:lstStyle/>
        <a:p>
          <a:endParaRPr lang="en-IN"/>
        </a:p>
      </dgm:t>
    </dgm:pt>
    <dgm:pt modelId="{62C1F90D-C5D9-465B-88EC-54F07F7A9810}" type="sibTrans" cxnId="{48226AE9-DD3A-4CFF-BD91-1E34AF31E938}">
      <dgm:prSet/>
      <dgm:spPr/>
      <dgm:t>
        <a:bodyPr/>
        <a:lstStyle/>
        <a:p>
          <a:endParaRPr lang="en-IN"/>
        </a:p>
      </dgm:t>
    </dgm:pt>
    <dgm:pt modelId="{E4048B63-7E61-4BC0-8970-FFED8718134B}">
      <dgm:prSet/>
      <dgm:spPr/>
      <dgm:t>
        <a:bodyPr/>
        <a:lstStyle/>
        <a:p>
          <a:r>
            <a:rPr lang="en-IN"/>
            <a:t>utility like dist management, device management, task manager</a:t>
          </a:r>
        </a:p>
      </dgm:t>
    </dgm:pt>
    <dgm:pt modelId="{354175ED-797C-475E-A68B-9C5DC5B1F300}" type="parTrans" cxnId="{D9F5FEF8-453B-42C0-9AED-B2D940047502}">
      <dgm:prSet/>
      <dgm:spPr/>
      <dgm:t>
        <a:bodyPr/>
        <a:lstStyle/>
        <a:p>
          <a:endParaRPr lang="en-IN"/>
        </a:p>
      </dgm:t>
    </dgm:pt>
    <dgm:pt modelId="{ADAC78C6-468E-431C-A3CC-D7B62306D826}" type="sibTrans" cxnId="{D9F5FEF8-453B-42C0-9AED-B2D940047502}">
      <dgm:prSet/>
      <dgm:spPr/>
      <dgm:t>
        <a:bodyPr/>
        <a:lstStyle/>
        <a:p>
          <a:endParaRPr lang="en-IN"/>
        </a:p>
      </dgm:t>
    </dgm:pt>
    <dgm:pt modelId="{31F2EE04-6F8E-44B3-B0C6-8D912B5286B4}">
      <dgm:prSet/>
      <dgm:spPr/>
      <dgm:t>
        <a:bodyPr/>
        <a:lstStyle/>
        <a:p>
          <a:r>
            <a:rPr lang="en-IN" dirty="0">
              <a:solidFill>
                <a:srgbClr val="FFFF00"/>
              </a:solidFill>
            </a:rPr>
            <a:t>System dev</a:t>
          </a:r>
        </a:p>
        <a:p>
          <a:r>
            <a:rPr lang="en-IN" dirty="0">
              <a:solidFill>
                <a:srgbClr val="FFFF00"/>
              </a:solidFill>
            </a:rPr>
            <a:t> programs</a:t>
          </a:r>
        </a:p>
      </dgm:t>
    </dgm:pt>
    <dgm:pt modelId="{D26BDFAE-15B4-4C86-931F-F291F4564395}" type="parTrans" cxnId="{D51AF51C-432D-49A3-B3AD-A8693343EB8F}">
      <dgm:prSet/>
      <dgm:spPr/>
      <dgm:t>
        <a:bodyPr/>
        <a:lstStyle/>
        <a:p>
          <a:endParaRPr lang="en-IN"/>
        </a:p>
      </dgm:t>
    </dgm:pt>
    <dgm:pt modelId="{F859192C-7041-4CDC-8AEB-56A704B7E161}" type="sibTrans" cxnId="{D51AF51C-432D-49A3-B3AD-A8693343EB8F}">
      <dgm:prSet/>
      <dgm:spPr/>
      <dgm:t>
        <a:bodyPr/>
        <a:lstStyle/>
        <a:p>
          <a:endParaRPr lang="en-IN"/>
        </a:p>
      </dgm:t>
    </dgm:pt>
    <dgm:pt modelId="{2CC41B9C-287B-4B02-B352-43F4185AEC3F}">
      <dgm:prSet/>
      <dgm:spPr/>
      <dgm:t>
        <a:bodyPr/>
        <a:lstStyle/>
        <a:p>
          <a:r>
            <a:rPr lang="en-IN" dirty="0"/>
            <a:t>interpreters, assemblers, compilers etc. </a:t>
          </a:r>
        </a:p>
      </dgm:t>
    </dgm:pt>
    <dgm:pt modelId="{B8E50AC1-53CD-4E26-B263-62277DED7A01}" type="parTrans" cxnId="{5C193C7A-4157-439B-A624-D9DB8CA062AB}">
      <dgm:prSet/>
      <dgm:spPr/>
      <dgm:t>
        <a:bodyPr/>
        <a:lstStyle/>
        <a:p>
          <a:endParaRPr lang="en-IN"/>
        </a:p>
      </dgm:t>
    </dgm:pt>
    <dgm:pt modelId="{961EC03B-980B-453B-B02E-756D70080F59}" type="sibTrans" cxnId="{5C193C7A-4157-439B-A624-D9DB8CA062AB}">
      <dgm:prSet/>
      <dgm:spPr/>
      <dgm:t>
        <a:bodyPr/>
        <a:lstStyle/>
        <a:p>
          <a:endParaRPr lang="en-IN"/>
        </a:p>
      </dgm:t>
    </dgm:pt>
    <dgm:pt modelId="{40261ECC-3638-4D5C-8475-FEA23CEB9E79}" type="pres">
      <dgm:prSet presAssocID="{25A8EC6F-E0A5-46F5-AA20-4E8EBAADCC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ADB1D7B-9CB4-44C3-9663-E7801DAAC931}" type="pres">
      <dgm:prSet presAssocID="{CB9F9D26-9B03-4FA2-907D-3207D78993DF}" presName="hierRoot1" presStyleCnt="0">
        <dgm:presLayoutVars>
          <dgm:hierBranch val="init"/>
        </dgm:presLayoutVars>
      </dgm:prSet>
      <dgm:spPr/>
    </dgm:pt>
    <dgm:pt modelId="{291F5E42-D3DC-4E7E-B32B-B30E7332406E}" type="pres">
      <dgm:prSet presAssocID="{CB9F9D26-9B03-4FA2-907D-3207D78993DF}" presName="rootComposite1" presStyleCnt="0"/>
      <dgm:spPr/>
    </dgm:pt>
    <dgm:pt modelId="{2BF6A3BF-7BBE-4BDD-9AEA-0BC16BC36F3C}" type="pres">
      <dgm:prSet presAssocID="{CB9F9D26-9B03-4FA2-907D-3207D78993DF}" presName="rootText1" presStyleLbl="node0" presStyleIdx="0" presStyleCnt="1">
        <dgm:presLayoutVars>
          <dgm:chPref val="3"/>
        </dgm:presLayoutVars>
      </dgm:prSet>
      <dgm:spPr/>
    </dgm:pt>
    <dgm:pt modelId="{299B2B53-6EFA-43B4-8783-93AD81B0411B}" type="pres">
      <dgm:prSet presAssocID="{CB9F9D26-9B03-4FA2-907D-3207D78993DF}" presName="rootConnector1" presStyleLbl="node1" presStyleIdx="0" presStyleCnt="0"/>
      <dgm:spPr/>
    </dgm:pt>
    <dgm:pt modelId="{CDEC9BD5-CE76-4C3C-AB33-9C34C4E38824}" type="pres">
      <dgm:prSet presAssocID="{CB9F9D26-9B03-4FA2-907D-3207D78993DF}" presName="hierChild2" presStyleCnt="0"/>
      <dgm:spPr/>
    </dgm:pt>
    <dgm:pt modelId="{9189BCD9-9806-410F-A828-DEFF76A8B77C}" type="pres">
      <dgm:prSet presAssocID="{74863319-D7B9-4C4F-81B7-F31B6477C4D9}" presName="Name37" presStyleLbl="parChTrans1D2" presStyleIdx="0" presStyleCnt="3"/>
      <dgm:spPr/>
    </dgm:pt>
    <dgm:pt modelId="{6CA88AAC-0B4E-436C-84C8-F4F63C932723}" type="pres">
      <dgm:prSet presAssocID="{DD6A5820-3456-489C-B5F5-C76C8D5988A6}" presName="hierRoot2" presStyleCnt="0">
        <dgm:presLayoutVars>
          <dgm:hierBranch val="init"/>
        </dgm:presLayoutVars>
      </dgm:prSet>
      <dgm:spPr/>
    </dgm:pt>
    <dgm:pt modelId="{040C433D-511C-484F-BDD9-C96922F76B3A}" type="pres">
      <dgm:prSet presAssocID="{DD6A5820-3456-489C-B5F5-C76C8D5988A6}" presName="rootComposite" presStyleCnt="0"/>
      <dgm:spPr/>
    </dgm:pt>
    <dgm:pt modelId="{1750EF67-8BF4-416B-BCC7-AB9DEA35BF4D}" type="pres">
      <dgm:prSet presAssocID="{DD6A5820-3456-489C-B5F5-C76C8D5988A6}" presName="rootText" presStyleLbl="node2" presStyleIdx="0" presStyleCnt="3">
        <dgm:presLayoutVars>
          <dgm:chPref val="3"/>
        </dgm:presLayoutVars>
      </dgm:prSet>
      <dgm:spPr/>
    </dgm:pt>
    <dgm:pt modelId="{B3902141-2101-4DC0-8B02-B4890979A3B9}" type="pres">
      <dgm:prSet presAssocID="{DD6A5820-3456-489C-B5F5-C76C8D5988A6}" presName="rootConnector" presStyleLbl="node2" presStyleIdx="0" presStyleCnt="3"/>
      <dgm:spPr/>
    </dgm:pt>
    <dgm:pt modelId="{545C91F3-A46A-4512-8E25-7D73F794C5FB}" type="pres">
      <dgm:prSet presAssocID="{DD6A5820-3456-489C-B5F5-C76C8D5988A6}" presName="hierChild4" presStyleCnt="0"/>
      <dgm:spPr/>
    </dgm:pt>
    <dgm:pt modelId="{87560DE1-DFD6-453A-A796-3E3E591E5C94}" type="pres">
      <dgm:prSet presAssocID="{7B48B606-5EAE-420E-8665-2AD51C393C9B}" presName="Name37" presStyleLbl="parChTrans1D3" presStyleIdx="0" presStyleCnt="3"/>
      <dgm:spPr/>
    </dgm:pt>
    <dgm:pt modelId="{38C934C1-8AB5-4D47-8DD7-D05932FA7681}" type="pres">
      <dgm:prSet presAssocID="{CA495893-0855-4E4C-898C-FDC7DF2AB190}" presName="hierRoot2" presStyleCnt="0">
        <dgm:presLayoutVars>
          <dgm:hierBranch val="init"/>
        </dgm:presLayoutVars>
      </dgm:prSet>
      <dgm:spPr/>
    </dgm:pt>
    <dgm:pt modelId="{AF3A8BFF-6717-4DFF-9605-7BBB7C7D7ECB}" type="pres">
      <dgm:prSet presAssocID="{CA495893-0855-4E4C-898C-FDC7DF2AB190}" presName="rootComposite" presStyleCnt="0"/>
      <dgm:spPr/>
    </dgm:pt>
    <dgm:pt modelId="{156BB28F-27E8-420C-9F16-2FFE76E10E6C}" type="pres">
      <dgm:prSet presAssocID="{CA495893-0855-4E4C-898C-FDC7DF2AB190}" presName="rootText" presStyleLbl="node3" presStyleIdx="0" presStyleCnt="3">
        <dgm:presLayoutVars>
          <dgm:chPref val="3"/>
        </dgm:presLayoutVars>
      </dgm:prSet>
      <dgm:spPr/>
    </dgm:pt>
    <dgm:pt modelId="{C37B3C01-70B8-4400-9F1B-FCE3BAC338D7}" type="pres">
      <dgm:prSet presAssocID="{CA495893-0855-4E4C-898C-FDC7DF2AB190}" presName="rootConnector" presStyleLbl="node3" presStyleIdx="0" presStyleCnt="3"/>
      <dgm:spPr/>
    </dgm:pt>
    <dgm:pt modelId="{5691F731-B286-4D1D-B0B1-F7FA73185A63}" type="pres">
      <dgm:prSet presAssocID="{CA495893-0855-4E4C-898C-FDC7DF2AB190}" presName="hierChild4" presStyleCnt="0"/>
      <dgm:spPr/>
    </dgm:pt>
    <dgm:pt modelId="{861BE92A-B240-44D6-9BD5-3ADF8428EDB3}" type="pres">
      <dgm:prSet presAssocID="{CA495893-0855-4E4C-898C-FDC7DF2AB190}" presName="hierChild5" presStyleCnt="0"/>
      <dgm:spPr/>
    </dgm:pt>
    <dgm:pt modelId="{AB51870E-4554-4C9C-B2AB-8335CAE952FF}" type="pres">
      <dgm:prSet presAssocID="{DD6A5820-3456-489C-B5F5-C76C8D5988A6}" presName="hierChild5" presStyleCnt="0"/>
      <dgm:spPr/>
    </dgm:pt>
    <dgm:pt modelId="{F82FE7C1-F48E-45F5-B4A7-AC144AD81907}" type="pres">
      <dgm:prSet presAssocID="{CE0F92BE-CCFF-467B-BACF-9F8C88E4B717}" presName="Name37" presStyleLbl="parChTrans1D2" presStyleIdx="1" presStyleCnt="3"/>
      <dgm:spPr/>
    </dgm:pt>
    <dgm:pt modelId="{DF64D869-F3D2-4913-A5E8-7016ADEAD5EF}" type="pres">
      <dgm:prSet presAssocID="{BE974764-904D-49EC-9562-AF9D74D8567E}" presName="hierRoot2" presStyleCnt="0">
        <dgm:presLayoutVars>
          <dgm:hierBranch val="init"/>
        </dgm:presLayoutVars>
      </dgm:prSet>
      <dgm:spPr/>
    </dgm:pt>
    <dgm:pt modelId="{39C01E07-36C2-4A14-A10B-77ED984A08B4}" type="pres">
      <dgm:prSet presAssocID="{BE974764-904D-49EC-9562-AF9D74D8567E}" presName="rootComposite" presStyleCnt="0"/>
      <dgm:spPr/>
    </dgm:pt>
    <dgm:pt modelId="{E56125F4-0C42-4500-94AF-1F3924FD0D0C}" type="pres">
      <dgm:prSet presAssocID="{BE974764-904D-49EC-9562-AF9D74D8567E}" presName="rootText" presStyleLbl="node2" presStyleIdx="1" presStyleCnt="3">
        <dgm:presLayoutVars>
          <dgm:chPref val="3"/>
        </dgm:presLayoutVars>
      </dgm:prSet>
      <dgm:spPr/>
    </dgm:pt>
    <dgm:pt modelId="{E7C0DE9A-067D-4152-9838-D00D021F74A9}" type="pres">
      <dgm:prSet presAssocID="{BE974764-904D-49EC-9562-AF9D74D8567E}" presName="rootConnector" presStyleLbl="node2" presStyleIdx="1" presStyleCnt="3"/>
      <dgm:spPr/>
    </dgm:pt>
    <dgm:pt modelId="{C114A2EB-2CB2-4B7A-B3AF-096383492541}" type="pres">
      <dgm:prSet presAssocID="{BE974764-904D-49EC-9562-AF9D74D8567E}" presName="hierChild4" presStyleCnt="0"/>
      <dgm:spPr/>
    </dgm:pt>
    <dgm:pt modelId="{487A92BB-2CD3-4B4E-A6A3-EC2935909C32}" type="pres">
      <dgm:prSet presAssocID="{354175ED-797C-475E-A68B-9C5DC5B1F300}" presName="Name37" presStyleLbl="parChTrans1D3" presStyleIdx="1" presStyleCnt="3"/>
      <dgm:spPr/>
    </dgm:pt>
    <dgm:pt modelId="{7081C89E-23C4-49EE-A870-5A228828E907}" type="pres">
      <dgm:prSet presAssocID="{E4048B63-7E61-4BC0-8970-FFED8718134B}" presName="hierRoot2" presStyleCnt="0">
        <dgm:presLayoutVars>
          <dgm:hierBranch val="init"/>
        </dgm:presLayoutVars>
      </dgm:prSet>
      <dgm:spPr/>
    </dgm:pt>
    <dgm:pt modelId="{706C436A-DB71-4C1D-AF2D-7C1292ADEFC1}" type="pres">
      <dgm:prSet presAssocID="{E4048B63-7E61-4BC0-8970-FFED8718134B}" presName="rootComposite" presStyleCnt="0"/>
      <dgm:spPr/>
    </dgm:pt>
    <dgm:pt modelId="{27BB2853-63C1-448A-B506-8CAF4BC8BA9E}" type="pres">
      <dgm:prSet presAssocID="{E4048B63-7E61-4BC0-8970-FFED8718134B}" presName="rootText" presStyleLbl="node3" presStyleIdx="1" presStyleCnt="3">
        <dgm:presLayoutVars>
          <dgm:chPref val="3"/>
        </dgm:presLayoutVars>
      </dgm:prSet>
      <dgm:spPr/>
    </dgm:pt>
    <dgm:pt modelId="{51E77758-35DA-4894-955A-6C5D8379904C}" type="pres">
      <dgm:prSet presAssocID="{E4048B63-7E61-4BC0-8970-FFED8718134B}" presName="rootConnector" presStyleLbl="node3" presStyleIdx="1" presStyleCnt="3"/>
      <dgm:spPr/>
    </dgm:pt>
    <dgm:pt modelId="{22542AE3-BC43-4C83-A952-E752A3703D65}" type="pres">
      <dgm:prSet presAssocID="{E4048B63-7E61-4BC0-8970-FFED8718134B}" presName="hierChild4" presStyleCnt="0"/>
      <dgm:spPr/>
    </dgm:pt>
    <dgm:pt modelId="{61222262-A2DF-44AB-8DEA-7CF3A3A7E9CF}" type="pres">
      <dgm:prSet presAssocID="{E4048B63-7E61-4BC0-8970-FFED8718134B}" presName="hierChild5" presStyleCnt="0"/>
      <dgm:spPr/>
    </dgm:pt>
    <dgm:pt modelId="{DB86F401-44A3-482B-AA1B-90FBE7E6085E}" type="pres">
      <dgm:prSet presAssocID="{BE974764-904D-49EC-9562-AF9D74D8567E}" presName="hierChild5" presStyleCnt="0"/>
      <dgm:spPr/>
    </dgm:pt>
    <dgm:pt modelId="{398D20D2-6F5B-4EC7-8073-6782128E2682}" type="pres">
      <dgm:prSet presAssocID="{D26BDFAE-15B4-4C86-931F-F291F4564395}" presName="Name37" presStyleLbl="parChTrans1D2" presStyleIdx="2" presStyleCnt="3"/>
      <dgm:spPr/>
    </dgm:pt>
    <dgm:pt modelId="{C74B6AB0-25F4-41BB-8284-79F12701D5E7}" type="pres">
      <dgm:prSet presAssocID="{31F2EE04-6F8E-44B3-B0C6-8D912B5286B4}" presName="hierRoot2" presStyleCnt="0">
        <dgm:presLayoutVars>
          <dgm:hierBranch val="init"/>
        </dgm:presLayoutVars>
      </dgm:prSet>
      <dgm:spPr/>
    </dgm:pt>
    <dgm:pt modelId="{36213191-386A-4858-8007-EF52C2C93F02}" type="pres">
      <dgm:prSet presAssocID="{31F2EE04-6F8E-44B3-B0C6-8D912B5286B4}" presName="rootComposite" presStyleCnt="0"/>
      <dgm:spPr/>
    </dgm:pt>
    <dgm:pt modelId="{E478D066-DCE4-4D14-AFE5-0A684F013FEC}" type="pres">
      <dgm:prSet presAssocID="{31F2EE04-6F8E-44B3-B0C6-8D912B5286B4}" presName="rootText" presStyleLbl="node2" presStyleIdx="2" presStyleCnt="3">
        <dgm:presLayoutVars>
          <dgm:chPref val="3"/>
        </dgm:presLayoutVars>
      </dgm:prSet>
      <dgm:spPr/>
    </dgm:pt>
    <dgm:pt modelId="{D9AB7DAA-D762-4AEC-AB88-272F3F193FC2}" type="pres">
      <dgm:prSet presAssocID="{31F2EE04-6F8E-44B3-B0C6-8D912B5286B4}" presName="rootConnector" presStyleLbl="node2" presStyleIdx="2" presStyleCnt="3"/>
      <dgm:spPr/>
    </dgm:pt>
    <dgm:pt modelId="{3CEDDEFD-7450-4702-8360-82718E690315}" type="pres">
      <dgm:prSet presAssocID="{31F2EE04-6F8E-44B3-B0C6-8D912B5286B4}" presName="hierChild4" presStyleCnt="0"/>
      <dgm:spPr/>
    </dgm:pt>
    <dgm:pt modelId="{1B333182-12DA-495D-96A6-04C9C615AEF8}" type="pres">
      <dgm:prSet presAssocID="{B8E50AC1-53CD-4E26-B263-62277DED7A01}" presName="Name37" presStyleLbl="parChTrans1D3" presStyleIdx="2" presStyleCnt="3"/>
      <dgm:spPr/>
    </dgm:pt>
    <dgm:pt modelId="{645C587C-6903-4C39-90D5-86A1EB3DF22F}" type="pres">
      <dgm:prSet presAssocID="{2CC41B9C-287B-4B02-B352-43F4185AEC3F}" presName="hierRoot2" presStyleCnt="0">
        <dgm:presLayoutVars>
          <dgm:hierBranch val="init"/>
        </dgm:presLayoutVars>
      </dgm:prSet>
      <dgm:spPr/>
    </dgm:pt>
    <dgm:pt modelId="{103C486A-CC63-428D-A90B-D43D866CDE04}" type="pres">
      <dgm:prSet presAssocID="{2CC41B9C-287B-4B02-B352-43F4185AEC3F}" presName="rootComposite" presStyleCnt="0"/>
      <dgm:spPr/>
    </dgm:pt>
    <dgm:pt modelId="{6B069324-5D9E-4F47-B9D5-6EBB23F04D96}" type="pres">
      <dgm:prSet presAssocID="{2CC41B9C-287B-4B02-B352-43F4185AEC3F}" presName="rootText" presStyleLbl="node3" presStyleIdx="2" presStyleCnt="3">
        <dgm:presLayoutVars>
          <dgm:chPref val="3"/>
        </dgm:presLayoutVars>
      </dgm:prSet>
      <dgm:spPr/>
    </dgm:pt>
    <dgm:pt modelId="{516DE58C-506B-4A80-A0FD-97BBFA93FBB2}" type="pres">
      <dgm:prSet presAssocID="{2CC41B9C-287B-4B02-B352-43F4185AEC3F}" presName="rootConnector" presStyleLbl="node3" presStyleIdx="2" presStyleCnt="3"/>
      <dgm:spPr/>
    </dgm:pt>
    <dgm:pt modelId="{61AE1C32-A275-41A2-A9C6-0C22E74831AD}" type="pres">
      <dgm:prSet presAssocID="{2CC41B9C-287B-4B02-B352-43F4185AEC3F}" presName="hierChild4" presStyleCnt="0"/>
      <dgm:spPr/>
    </dgm:pt>
    <dgm:pt modelId="{BAE471DE-BC72-4A49-9FBD-6FBCC57B2C1F}" type="pres">
      <dgm:prSet presAssocID="{2CC41B9C-287B-4B02-B352-43F4185AEC3F}" presName="hierChild5" presStyleCnt="0"/>
      <dgm:spPr/>
    </dgm:pt>
    <dgm:pt modelId="{D378E1CD-EA50-4EC4-8284-36708DDB3038}" type="pres">
      <dgm:prSet presAssocID="{31F2EE04-6F8E-44B3-B0C6-8D912B5286B4}" presName="hierChild5" presStyleCnt="0"/>
      <dgm:spPr/>
    </dgm:pt>
    <dgm:pt modelId="{746E9046-7CC3-4577-BBBC-BFD34ECF1924}" type="pres">
      <dgm:prSet presAssocID="{CB9F9D26-9B03-4FA2-907D-3207D78993DF}" presName="hierChild3" presStyleCnt="0"/>
      <dgm:spPr/>
    </dgm:pt>
  </dgm:ptLst>
  <dgm:cxnLst>
    <dgm:cxn modelId="{98E10003-D895-4045-80F2-B9B7FCE14E6A}" type="presOf" srcId="{31F2EE04-6F8E-44B3-B0C6-8D912B5286B4}" destId="{E478D066-DCE4-4D14-AFE5-0A684F013FEC}" srcOrd="0" destOrd="0" presId="urn:microsoft.com/office/officeart/2005/8/layout/orgChart1"/>
    <dgm:cxn modelId="{0B893717-8CD7-45D0-8538-F7BFD876A7F8}" type="presOf" srcId="{354175ED-797C-475E-A68B-9C5DC5B1F300}" destId="{487A92BB-2CD3-4B4E-A6A3-EC2935909C32}" srcOrd="0" destOrd="0" presId="urn:microsoft.com/office/officeart/2005/8/layout/orgChart1"/>
    <dgm:cxn modelId="{D51AF51C-432D-49A3-B3AD-A8693343EB8F}" srcId="{CB9F9D26-9B03-4FA2-907D-3207D78993DF}" destId="{31F2EE04-6F8E-44B3-B0C6-8D912B5286B4}" srcOrd="2" destOrd="0" parTransId="{D26BDFAE-15B4-4C86-931F-F291F4564395}" sibTransId="{F859192C-7041-4CDC-8AEB-56A704B7E161}"/>
    <dgm:cxn modelId="{C29F1224-1E8D-4028-89D8-7F889F8D7A94}" type="presOf" srcId="{BE974764-904D-49EC-9562-AF9D74D8567E}" destId="{E7C0DE9A-067D-4152-9838-D00D021F74A9}" srcOrd="1" destOrd="0" presId="urn:microsoft.com/office/officeart/2005/8/layout/orgChart1"/>
    <dgm:cxn modelId="{A55BD729-33BD-4A5B-8325-2C89DA702D70}" type="presOf" srcId="{D26BDFAE-15B4-4C86-931F-F291F4564395}" destId="{398D20D2-6F5B-4EC7-8073-6782128E2682}" srcOrd="0" destOrd="0" presId="urn:microsoft.com/office/officeart/2005/8/layout/orgChart1"/>
    <dgm:cxn modelId="{19AC8F37-01A9-45F8-821C-C9A2DD3E50EA}" srcId="{CB9F9D26-9B03-4FA2-907D-3207D78993DF}" destId="{DD6A5820-3456-489C-B5F5-C76C8D5988A6}" srcOrd="0" destOrd="0" parTransId="{74863319-D7B9-4C4F-81B7-F31B6477C4D9}" sibTransId="{E67B2567-CBB7-4BA8-83A1-4E55D54747CC}"/>
    <dgm:cxn modelId="{4409745B-7270-42EC-8B2C-67FA4101004F}" type="presOf" srcId="{CE0F92BE-CCFF-467B-BACF-9F8C88E4B717}" destId="{F82FE7C1-F48E-45F5-B4A7-AC144AD81907}" srcOrd="0" destOrd="0" presId="urn:microsoft.com/office/officeart/2005/8/layout/orgChart1"/>
    <dgm:cxn modelId="{521CB869-9E7C-4438-B595-37E0BCEBA197}" type="presOf" srcId="{DD6A5820-3456-489C-B5F5-C76C8D5988A6}" destId="{1750EF67-8BF4-416B-BCC7-AB9DEA35BF4D}" srcOrd="0" destOrd="0" presId="urn:microsoft.com/office/officeart/2005/8/layout/orgChart1"/>
    <dgm:cxn modelId="{D828A44C-47CB-4F74-AF13-E3FC21B30635}" type="presOf" srcId="{B8E50AC1-53CD-4E26-B263-62277DED7A01}" destId="{1B333182-12DA-495D-96A6-04C9C615AEF8}" srcOrd="0" destOrd="0" presId="urn:microsoft.com/office/officeart/2005/8/layout/orgChart1"/>
    <dgm:cxn modelId="{C21A6F6E-2645-414E-B9EA-F03443A7B72B}" type="presOf" srcId="{74863319-D7B9-4C4F-81B7-F31B6477C4D9}" destId="{9189BCD9-9806-410F-A828-DEFF76A8B77C}" srcOrd="0" destOrd="0" presId="urn:microsoft.com/office/officeart/2005/8/layout/orgChart1"/>
    <dgm:cxn modelId="{A6F2E573-0078-4E25-9B76-D2C9899FF8DF}" type="presOf" srcId="{31F2EE04-6F8E-44B3-B0C6-8D912B5286B4}" destId="{D9AB7DAA-D762-4AEC-AB88-272F3F193FC2}" srcOrd="1" destOrd="0" presId="urn:microsoft.com/office/officeart/2005/8/layout/orgChart1"/>
    <dgm:cxn modelId="{6CD65774-D1A7-4851-AB51-117BDAEF2B90}" type="presOf" srcId="{DD6A5820-3456-489C-B5F5-C76C8D5988A6}" destId="{B3902141-2101-4DC0-8B02-B4890979A3B9}" srcOrd="1" destOrd="0" presId="urn:microsoft.com/office/officeart/2005/8/layout/orgChart1"/>
    <dgm:cxn modelId="{699D5755-16E2-4E74-AB3F-E79EA7A1A84F}" type="presOf" srcId="{7B48B606-5EAE-420E-8665-2AD51C393C9B}" destId="{87560DE1-DFD6-453A-A796-3E3E591E5C94}" srcOrd="0" destOrd="0" presId="urn:microsoft.com/office/officeart/2005/8/layout/orgChart1"/>
    <dgm:cxn modelId="{724A4E79-C51F-4AD8-B49D-249FA281C6A8}" type="presOf" srcId="{CB9F9D26-9B03-4FA2-907D-3207D78993DF}" destId="{299B2B53-6EFA-43B4-8783-93AD81B0411B}" srcOrd="1" destOrd="0" presId="urn:microsoft.com/office/officeart/2005/8/layout/orgChart1"/>
    <dgm:cxn modelId="{5C193C7A-4157-439B-A624-D9DB8CA062AB}" srcId="{31F2EE04-6F8E-44B3-B0C6-8D912B5286B4}" destId="{2CC41B9C-287B-4B02-B352-43F4185AEC3F}" srcOrd="0" destOrd="0" parTransId="{B8E50AC1-53CD-4E26-B263-62277DED7A01}" sibTransId="{961EC03B-980B-453B-B02E-756D70080F59}"/>
    <dgm:cxn modelId="{E9EB8481-8E58-4449-B760-2408F0988CEE}" type="presOf" srcId="{2CC41B9C-287B-4B02-B352-43F4185AEC3F}" destId="{516DE58C-506B-4A80-A0FD-97BBFA93FBB2}" srcOrd="1" destOrd="0" presId="urn:microsoft.com/office/officeart/2005/8/layout/orgChart1"/>
    <dgm:cxn modelId="{CB816285-3085-45CD-BE8A-2EE29099F0D7}" srcId="{25A8EC6F-E0A5-46F5-AA20-4E8EBAADCC73}" destId="{CB9F9D26-9B03-4FA2-907D-3207D78993DF}" srcOrd="0" destOrd="0" parTransId="{DAB00F21-5DFF-45FC-857E-5B0A6D3891AE}" sibTransId="{98654B4D-5A8A-4A90-BCBA-BBEDE02B6989}"/>
    <dgm:cxn modelId="{4975A58C-0473-4758-83FE-55A55D789E3F}" type="presOf" srcId="{CA495893-0855-4E4C-898C-FDC7DF2AB190}" destId="{C37B3C01-70B8-4400-9F1B-FCE3BAC338D7}" srcOrd="1" destOrd="0" presId="urn:microsoft.com/office/officeart/2005/8/layout/orgChart1"/>
    <dgm:cxn modelId="{915A1C8D-CFFC-479A-B547-C9DC46407450}" type="presOf" srcId="{25A8EC6F-E0A5-46F5-AA20-4E8EBAADCC73}" destId="{40261ECC-3638-4D5C-8475-FEA23CEB9E79}" srcOrd="0" destOrd="0" presId="urn:microsoft.com/office/officeart/2005/8/layout/orgChart1"/>
    <dgm:cxn modelId="{B5A3FC98-47C5-4A3F-9CAB-16BC611AA0AF}" type="presOf" srcId="{2CC41B9C-287B-4B02-B352-43F4185AEC3F}" destId="{6B069324-5D9E-4F47-B9D5-6EBB23F04D96}" srcOrd="0" destOrd="0" presId="urn:microsoft.com/office/officeart/2005/8/layout/orgChart1"/>
    <dgm:cxn modelId="{7EA1FBBD-6837-4730-9C9D-CE6341205A51}" type="presOf" srcId="{E4048B63-7E61-4BC0-8970-FFED8718134B}" destId="{27BB2853-63C1-448A-B506-8CAF4BC8BA9E}" srcOrd="0" destOrd="0" presId="urn:microsoft.com/office/officeart/2005/8/layout/orgChart1"/>
    <dgm:cxn modelId="{2EF90BC7-AB97-465F-AB74-A04DDB352E54}" type="presOf" srcId="{CA495893-0855-4E4C-898C-FDC7DF2AB190}" destId="{156BB28F-27E8-420C-9F16-2FFE76E10E6C}" srcOrd="0" destOrd="0" presId="urn:microsoft.com/office/officeart/2005/8/layout/orgChart1"/>
    <dgm:cxn modelId="{5C3775CB-23D3-4980-AE75-5AD56DB2A444}" type="presOf" srcId="{BE974764-904D-49EC-9562-AF9D74D8567E}" destId="{E56125F4-0C42-4500-94AF-1F3924FD0D0C}" srcOrd="0" destOrd="0" presId="urn:microsoft.com/office/officeart/2005/8/layout/orgChart1"/>
    <dgm:cxn modelId="{DADF54DC-7B82-481D-B528-639F4AE8CBEE}" srcId="{DD6A5820-3456-489C-B5F5-C76C8D5988A6}" destId="{CA495893-0855-4E4C-898C-FDC7DF2AB190}" srcOrd="0" destOrd="0" parTransId="{7B48B606-5EAE-420E-8665-2AD51C393C9B}" sibTransId="{19B406B2-546D-49C0-B41C-D8BBB5AF45A4}"/>
    <dgm:cxn modelId="{48226AE9-DD3A-4CFF-BD91-1E34AF31E938}" srcId="{CB9F9D26-9B03-4FA2-907D-3207D78993DF}" destId="{BE974764-904D-49EC-9562-AF9D74D8567E}" srcOrd="1" destOrd="0" parTransId="{CE0F92BE-CCFF-467B-BACF-9F8C88E4B717}" sibTransId="{62C1F90D-C5D9-465B-88EC-54F07F7A9810}"/>
    <dgm:cxn modelId="{F27C3EEE-E684-4B44-A5AB-C641A4CFFECB}" type="presOf" srcId="{E4048B63-7E61-4BC0-8970-FFED8718134B}" destId="{51E77758-35DA-4894-955A-6C5D8379904C}" srcOrd="1" destOrd="0" presId="urn:microsoft.com/office/officeart/2005/8/layout/orgChart1"/>
    <dgm:cxn modelId="{8550F5F5-4502-44D2-93FB-09495AFE7B25}" type="presOf" srcId="{CB9F9D26-9B03-4FA2-907D-3207D78993DF}" destId="{2BF6A3BF-7BBE-4BDD-9AEA-0BC16BC36F3C}" srcOrd="0" destOrd="0" presId="urn:microsoft.com/office/officeart/2005/8/layout/orgChart1"/>
    <dgm:cxn modelId="{D9F5FEF8-453B-42C0-9AED-B2D940047502}" srcId="{BE974764-904D-49EC-9562-AF9D74D8567E}" destId="{E4048B63-7E61-4BC0-8970-FFED8718134B}" srcOrd="0" destOrd="0" parTransId="{354175ED-797C-475E-A68B-9C5DC5B1F300}" sibTransId="{ADAC78C6-468E-431C-A3CC-D7B62306D826}"/>
    <dgm:cxn modelId="{97867C80-0E70-4A36-92CD-2F85A00C13E9}" type="presParOf" srcId="{40261ECC-3638-4D5C-8475-FEA23CEB9E79}" destId="{9ADB1D7B-9CB4-44C3-9663-E7801DAAC931}" srcOrd="0" destOrd="0" presId="urn:microsoft.com/office/officeart/2005/8/layout/orgChart1"/>
    <dgm:cxn modelId="{1C94F66E-E27C-46E0-94FA-B683C023BA00}" type="presParOf" srcId="{9ADB1D7B-9CB4-44C3-9663-E7801DAAC931}" destId="{291F5E42-D3DC-4E7E-B32B-B30E7332406E}" srcOrd="0" destOrd="0" presId="urn:microsoft.com/office/officeart/2005/8/layout/orgChart1"/>
    <dgm:cxn modelId="{B440A4B5-4F5C-4D83-B711-24B480285108}" type="presParOf" srcId="{291F5E42-D3DC-4E7E-B32B-B30E7332406E}" destId="{2BF6A3BF-7BBE-4BDD-9AEA-0BC16BC36F3C}" srcOrd="0" destOrd="0" presId="urn:microsoft.com/office/officeart/2005/8/layout/orgChart1"/>
    <dgm:cxn modelId="{A3DD38B9-1F15-40EC-B48A-EBC7DCAE823C}" type="presParOf" srcId="{291F5E42-D3DC-4E7E-B32B-B30E7332406E}" destId="{299B2B53-6EFA-43B4-8783-93AD81B0411B}" srcOrd="1" destOrd="0" presId="urn:microsoft.com/office/officeart/2005/8/layout/orgChart1"/>
    <dgm:cxn modelId="{27202CCA-2612-40F6-99FB-4CCF38237C21}" type="presParOf" srcId="{9ADB1D7B-9CB4-44C3-9663-E7801DAAC931}" destId="{CDEC9BD5-CE76-4C3C-AB33-9C34C4E38824}" srcOrd="1" destOrd="0" presId="urn:microsoft.com/office/officeart/2005/8/layout/orgChart1"/>
    <dgm:cxn modelId="{E0A17B8F-C2F7-44A5-B4F2-921E8BF8C1C5}" type="presParOf" srcId="{CDEC9BD5-CE76-4C3C-AB33-9C34C4E38824}" destId="{9189BCD9-9806-410F-A828-DEFF76A8B77C}" srcOrd="0" destOrd="0" presId="urn:microsoft.com/office/officeart/2005/8/layout/orgChart1"/>
    <dgm:cxn modelId="{EAA3D032-44AF-49B2-9145-E1806197AE36}" type="presParOf" srcId="{CDEC9BD5-CE76-4C3C-AB33-9C34C4E38824}" destId="{6CA88AAC-0B4E-436C-84C8-F4F63C932723}" srcOrd="1" destOrd="0" presId="urn:microsoft.com/office/officeart/2005/8/layout/orgChart1"/>
    <dgm:cxn modelId="{F2B5ABFC-94C6-4B42-A15B-E713E959F3BB}" type="presParOf" srcId="{6CA88AAC-0B4E-436C-84C8-F4F63C932723}" destId="{040C433D-511C-484F-BDD9-C96922F76B3A}" srcOrd="0" destOrd="0" presId="urn:microsoft.com/office/officeart/2005/8/layout/orgChart1"/>
    <dgm:cxn modelId="{6BF008C4-6AF2-4E07-9CD0-E550F6C20D76}" type="presParOf" srcId="{040C433D-511C-484F-BDD9-C96922F76B3A}" destId="{1750EF67-8BF4-416B-BCC7-AB9DEA35BF4D}" srcOrd="0" destOrd="0" presId="urn:microsoft.com/office/officeart/2005/8/layout/orgChart1"/>
    <dgm:cxn modelId="{2A65F9B4-E3CB-40E7-9EFA-A67584097652}" type="presParOf" srcId="{040C433D-511C-484F-BDD9-C96922F76B3A}" destId="{B3902141-2101-4DC0-8B02-B4890979A3B9}" srcOrd="1" destOrd="0" presId="urn:microsoft.com/office/officeart/2005/8/layout/orgChart1"/>
    <dgm:cxn modelId="{3C65574D-FAFD-4966-AD41-AD088379A30F}" type="presParOf" srcId="{6CA88AAC-0B4E-436C-84C8-F4F63C932723}" destId="{545C91F3-A46A-4512-8E25-7D73F794C5FB}" srcOrd="1" destOrd="0" presId="urn:microsoft.com/office/officeart/2005/8/layout/orgChart1"/>
    <dgm:cxn modelId="{BA22AE8B-95AF-488C-BED4-9E68023252DB}" type="presParOf" srcId="{545C91F3-A46A-4512-8E25-7D73F794C5FB}" destId="{87560DE1-DFD6-453A-A796-3E3E591E5C94}" srcOrd="0" destOrd="0" presId="urn:microsoft.com/office/officeart/2005/8/layout/orgChart1"/>
    <dgm:cxn modelId="{2CC19D1A-5A21-41F0-93FF-C8AD8BE7C81F}" type="presParOf" srcId="{545C91F3-A46A-4512-8E25-7D73F794C5FB}" destId="{38C934C1-8AB5-4D47-8DD7-D05932FA7681}" srcOrd="1" destOrd="0" presId="urn:microsoft.com/office/officeart/2005/8/layout/orgChart1"/>
    <dgm:cxn modelId="{857955AD-169A-4B39-891C-4FDA8B90CC59}" type="presParOf" srcId="{38C934C1-8AB5-4D47-8DD7-D05932FA7681}" destId="{AF3A8BFF-6717-4DFF-9605-7BBB7C7D7ECB}" srcOrd="0" destOrd="0" presId="urn:microsoft.com/office/officeart/2005/8/layout/orgChart1"/>
    <dgm:cxn modelId="{D06DAE57-2FD7-4354-82E5-F63EFFE8F440}" type="presParOf" srcId="{AF3A8BFF-6717-4DFF-9605-7BBB7C7D7ECB}" destId="{156BB28F-27E8-420C-9F16-2FFE76E10E6C}" srcOrd="0" destOrd="0" presId="urn:microsoft.com/office/officeart/2005/8/layout/orgChart1"/>
    <dgm:cxn modelId="{20B6D60B-BDCF-4534-8B2D-3AB0814CD3A1}" type="presParOf" srcId="{AF3A8BFF-6717-4DFF-9605-7BBB7C7D7ECB}" destId="{C37B3C01-70B8-4400-9F1B-FCE3BAC338D7}" srcOrd="1" destOrd="0" presId="urn:microsoft.com/office/officeart/2005/8/layout/orgChart1"/>
    <dgm:cxn modelId="{29442C45-22D7-4BC4-83BF-64C04C07AD4B}" type="presParOf" srcId="{38C934C1-8AB5-4D47-8DD7-D05932FA7681}" destId="{5691F731-B286-4D1D-B0B1-F7FA73185A63}" srcOrd="1" destOrd="0" presId="urn:microsoft.com/office/officeart/2005/8/layout/orgChart1"/>
    <dgm:cxn modelId="{1B305742-52FE-4FDF-B9E0-F850695097BD}" type="presParOf" srcId="{38C934C1-8AB5-4D47-8DD7-D05932FA7681}" destId="{861BE92A-B240-44D6-9BD5-3ADF8428EDB3}" srcOrd="2" destOrd="0" presId="urn:microsoft.com/office/officeart/2005/8/layout/orgChart1"/>
    <dgm:cxn modelId="{5CB25ADF-5082-45DA-872B-165701ADA3CB}" type="presParOf" srcId="{6CA88AAC-0B4E-436C-84C8-F4F63C932723}" destId="{AB51870E-4554-4C9C-B2AB-8335CAE952FF}" srcOrd="2" destOrd="0" presId="urn:microsoft.com/office/officeart/2005/8/layout/orgChart1"/>
    <dgm:cxn modelId="{FF39193E-F4E6-4AE4-8433-5D3DC09D73AF}" type="presParOf" srcId="{CDEC9BD5-CE76-4C3C-AB33-9C34C4E38824}" destId="{F82FE7C1-F48E-45F5-B4A7-AC144AD81907}" srcOrd="2" destOrd="0" presId="urn:microsoft.com/office/officeart/2005/8/layout/orgChart1"/>
    <dgm:cxn modelId="{CB657E8D-F366-40A4-896A-9A9A616E625C}" type="presParOf" srcId="{CDEC9BD5-CE76-4C3C-AB33-9C34C4E38824}" destId="{DF64D869-F3D2-4913-A5E8-7016ADEAD5EF}" srcOrd="3" destOrd="0" presId="urn:microsoft.com/office/officeart/2005/8/layout/orgChart1"/>
    <dgm:cxn modelId="{C7B7E82F-5E37-4E75-A9BD-BD5A14C8C26B}" type="presParOf" srcId="{DF64D869-F3D2-4913-A5E8-7016ADEAD5EF}" destId="{39C01E07-36C2-4A14-A10B-77ED984A08B4}" srcOrd="0" destOrd="0" presId="urn:microsoft.com/office/officeart/2005/8/layout/orgChart1"/>
    <dgm:cxn modelId="{83BD20A9-37B4-4DC3-A324-005EA2A61B0C}" type="presParOf" srcId="{39C01E07-36C2-4A14-A10B-77ED984A08B4}" destId="{E56125F4-0C42-4500-94AF-1F3924FD0D0C}" srcOrd="0" destOrd="0" presId="urn:microsoft.com/office/officeart/2005/8/layout/orgChart1"/>
    <dgm:cxn modelId="{30F1FC9B-44D7-441F-AECB-CCC62A14EA0F}" type="presParOf" srcId="{39C01E07-36C2-4A14-A10B-77ED984A08B4}" destId="{E7C0DE9A-067D-4152-9838-D00D021F74A9}" srcOrd="1" destOrd="0" presId="urn:microsoft.com/office/officeart/2005/8/layout/orgChart1"/>
    <dgm:cxn modelId="{3BBA2CE8-DD3D-4A15-8AC4-EE7C38C4657D}" type="presParOf" srcId="{DF64D869-F3D2-4913-A5E8-7016ADEAD5EF}" destId="{C114A2EB-2CB2-4B7A-B3AF-096383492541}" srcOrd="1" destOrd="0" presId="urn:microsoft.com/office/officeart/2005/8/layout/orgChart1"/>
    <dgm:cxn modelId="{5F23C599-8863-4654-9582-60339959275B}" type="presParOf" srcId="{C114A2EB-2CB2-4B7A-B3AF-096383492541}" destId="{487A92BB-2CD3-4B4E-A6A3-EC2935909C32}" srcOrd="0" destOrd="0" presId="urn:microsoft.com/office/officeart/2005/8/layout/orgChart1"/>
    <dgm:cxn modelId="{68B7DAD4-6398-45A8-804E-8E1DF7E44B6D}" type="presParOf" srcId="{C114A2EB-2CB2-4B7A-B3AF-096383492541}" destId="{7081C89E-23C4-49EE-A870-5A228828E907}" srcOrd="1" destOrd="0" presId="urn:microsoft.com/office/officeart/2005/8/layout/orgChart1"/>
    <dgm:cxn modelId="{90F7AAA2-7F33-4363-822B-ABEAE6979CD3}" type="presParOf" srcId="{7081C89E-23C4-49EE-A870-5A228828E907}" destId="{706C436A-DB71-4C1D-AF2D-7C1292ADEFC1}" srcOrd="0" destOrd="0" presId="urn:microsoft.com/office/officeart/2005/8/layout/orgChart1"/>
    <dgm:cxn modelId="{2810F4F7-0EDE-4A41-88B2-EEF842083255}" type="presParOf" srcId="{706C436A-DB71-4C1D-AF2D-7C1292ADEFC1}" destId="{27BB2853-63C1-448A-B506-8CAF4BC8BA9E}" srcOrd="0" destOrd="0" presId="urn:microsoft.com/office/officeart/2005/8/layout/orgChart1"/>
    <dgm:cxn modelId="{C4A40BC5-D106-4EF5-96B2-0453589607D9}" type="presParOf" srcId="{706C436A-DB71-4C1D-AF2D-7C1292ADEFC1}" destId="{51E77758-35DA-4894-955A-6C5D8379904C}" srcOrd="1" destOrd="0" presId="urn:microsoft.com/office/officeart/2005/8/layout/orgChart1"/>
    <dgm:cxn modelId="{36922735-9112-4F40-B623-30124C7E56CD}" type="presParOf" srcId="{7081C89E-23C4-49EE-A870-5A228828E907}" destId="{22542AE3-BC43-4C83-A952-E752A3703D65}" srcOrd="1" destOrd="0" presId="urn:microsoft.com/office/officeart/2005/8/layout/orgChart1"/>
    <dgm:cxn modelId="{9FA4F181-BF45-4019-BA30-6E2A35D18BEF}" type="presParOf" srcId="{7081C89E-23C4-49EE-A870-5A228828E907}" destId="{61222262-A2DF-44AB-8DEA-7CF3A3A7E9CF}" srcOrd="2" destOrd="0" presId="urn:microsoft.com/office/officeart/2005/8/layout/orgChart1"/>
    <dgm:cxn modelId="{A1031286-5F1F-43DD-8FE5-7CC24F0501FE}" type="presParOf" srcId="{DF64D869-F3D2-4913-A5E8-7016ADEAD5EF}" destId="{DB86F401-44A3-482B-AA1B-90FBE7E6085E}" srcOrd="2" destOrd="0" presId="urn:microsoft.com/office/officeart/2005/8/layout/orgChart1"/>
    <dgm:cxn modelId="{E460476C-140F-49E1-9D15-1B798B77728B}" type="presParOf" srcId="{CDEC9BD5-CE76-4C3C-AB33-9C34C4E38824}" destId="{398D20D2-6F5B-4EC7-8073-6782128E2682}" srcOrd="4" destOrd="0" presId="urn:microsoft.com/office/officeart/2005/8/layout/orgChart1"/>
    <dgm:cxn modelId="{2683E092-FDB4-443A-958C-1BDA98BA094C}" type="presParOf" srcId="{CDEC9BD5-CE76-4C3C-AB33-9C34C4E38824}" destId="{C74B6AB0-25F4-41BB-8284-79F12701D5E7}" srcOrd="5" destOrd="0" presId="urn:microsoft.com/office/officeart/2005/8/layout/orgChart1"/>
    <dgm:cxn modelId="{3E8957C5-7767-479F-89A6-B44DD6E7AD9D}" type="presParOf" srcId="{C74B6AB0-25F4-41BB-8284-79F12701D5E7}" destId="{36213191-386A-4858-8007-EF52C2C93F02}" srcOrd="0" destOrd="0" presId="urn:microsoft.com/office/officeart/2005/8/layout/orgChart1"/>
    <dgm:cxn modelId="{47D07F01-C2B9-486A-9661-83341CF49710}" type="presParOf" srcId="{36213191-386A-4858-8007-EF52C2C93F02}" destId="{E478D066-DCE4-4D14-AFE5-0A684F013FEC}" srcOrd="0" destOrd="0" presId="urn:microsoft.com/office/officeart/2005/8/layout/orgChart1"/>
    <dgm:cxn modelId="{027FEB30-FAD0-43A9-B1C3-0A7F261A3FD3}" type="presParOf" srcId="{36213191-386A-4858-8007-EF52C2C93F02}" destId="{D9AB7DAA-D762-4AEC-AB88-272F3F193FC2}" srcOrd="1" destOrd="0" presId="urn:microsoft.com/office/officeart/2005/8/layout/orgChart1"/>
    <dgm:cxn modelId="{4360456F-48BC-447B-BF5A-122E68AEAF4E}" type="presParOf" srcId="{C74B6AB0-25F4-41BB-8284-79F12701D5E7}" destId="{3CEDDEFD-7450-4702-8360-82718E690315}" srcOrd="1" destOrd="0" presId="urn:microsoft.com/office/officeart/2005/8/layout/orgChart1"/>
    <dgm:cxn modelId="{69AAD158-F131-4502-B7BB-6B5F50F40FC7}" type="presParOf" srcId="{3CEDDEFD-7450-4702-8360-82718E690315}" destId="{1B333182-12DA-495D-96A6-04C9C615AEF8}" srcOrd="0" destOrd="0" presId="urn:microsoft.com/office/officeart/2005/8/layout/orgChart1"/>
    <dgm:cxn modelId="{0AFFA089-6E4A-4EED-90E2-39906E295159}" type="presParOf" srcId="{3CEDDEFD-7450-4702-8360-82718E690315}" destId="{645C587C-6903-4C39-90D5-86A1EB3DF22F}" srcOrd="1" destOrd="0" presId="urn:microsoft.com/office/officeart/2005/8/layout/orgChart1"/>
    <dgm:cxn modelId="{99EDF17F-E67A-4EC7-AD20-6DB0EFB2A0F2}" type="presParOf" srcId="{645C587C-6903-4C39-90D5-86A1EB3DF22F}" destId="{103C486A-CC63-428D-A90B-D43D866CDE04}" srcOrd="0" destOrd="0" presId="urn:microsoft.com/office/officeart/2005/8/layout/orgChart1"/>
    <dgm:cxn modelId="{A02C472A-F595-4289-927D-C2A933B7D6B7}" type="presParOf" srcId="{103C486A-CC63-428D-A90B-D43D866CDE04}" destId="{6B069324-5D9E-4F47-B9D5-6EBB23F04D96}" srcOrd="0" destOrd="0" presId="urn:microsoft.com/office/officeart/2005/8/layout/orgChart1"/>
    <dgm:cxn modelId="{BE48EF12-A90B-45BC-B7CE-DD274C780000}" type="presParOf" srcId="{103C486A-CC63-428D-A90B-D43D866CDE04}" destId="{516DE58C-506B-4A80-A0FD-97BBFA93FBB2}" srcOrd="1" destOrd="0" presId="urn:microsoft.com/office/officeart/2005/8/layout/orgChart1"/>
    <dgm:cxn modelId="{804789CC-C077-4D0B-B8B2-E9AF8B07F823}" type="presParOf" srcId="{645C587C-6903-4C39-90D5-86A1EB3DF22F}" destId="{61AE1C32-A275-41A2-A9C6-0C22E74831AD}" srcOrd="1" destOrd="0" presId="urn:microsoft.com/office/officeart/2005/8/layout/orgChart1"/>
    <dgm:cxn modelId="{BFF8C678-5BF8-464C-9F0D-E0CCE75D4945}" type="presParOf" srcId="{645C587C-6903-4C39-90D5-86A1EB3DF22F}" destId="{BAE471DE-BC72-4A49-9FBD-6FBCC57B2C1F}" srcOrd="2" destOrd="0" presId="urn:microsoft.com/office/officeart/2005/8/layout/orgChart1"/>
    <dgm:cxn modelId="{A647128D-B96F-4248-87F3-A804D8281286}" type="presParOf" srcId="{C74B6AB0-25F4-41BB-8284-79F12701D5E7}" destId="{D378E1CD-EA50-4EC4-8284-36708DDB3038}" srcOrd="2" destOrd="0" presId="urn:microsoft.com/office/officeart/2005/8/layout/orgChart1"/>
    <dgm:cxn modelId="{ED1B1D97-3A32-4B06-8A23-69561B4E27C0}" type="presParOf" srcId="{9ADB1D7B-9CB4-44C3-9663-E7801DAAC931}" destId="{746E9046-7CC3-4577-BBBC-BFD34ECF19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33182-12DA-495D-96A6-04C9C615AEF8}">
      <dsp:nvSpPr>
        <dsp:cNvPr id="0" name=""/>
        <dsp:cNvSpPr/>
      </dsp:nvSpPr>
      <dsp:spPr>
        <a:xfrm>
          <a:off x="6809755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D20D2-6F5B-4EC7-8073-6782128E2682}">
      <dsp:nvSpPr>
        <dsp:cNvPr id="0" name=""/>
        <dsp:cNvSpPr/>
      </dsp:nvSpPr>
      <dsp:spPr>
        <a:xfrm>
          <a:off x="4974596" y="1133479"/>
          <a:ext cx="2741411" cy="47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91"/>
              </a:lnTo>
              <a:lnTo>
                <a:pt x="2741411" y="237891"/>
              </a:lnTo>
              <a:lnTo>
                <a:pt x="2741411" y="4757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A92BB-2CD3-4B4E-A6A3-EC2935909C32}">
      <dsp:nvSpPr>
        <dsp:cNvPr id="0" name=""/>
        <dsp:cNvSpPr/>
      </dsp:nvSpPr>
      <dsp:spPr>
        <a:xfrm>
          <a:off x="4068344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FE7C1-F48E-45F5-B4A7-AC144AD81907}">
      <dsp:nvSpPr>
        <dsp:cNvPr id="0" name=""/>
        <dsp:cNvSpPr/>
      </dsp:nvSpPr>
      <dsp:spPr>
        <a:xfrm>
          <a:off x="4928876" y="1133479"/>
          <a:ext cx="91440" cy="47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57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60DE1-DFD6-453A-A796-3E3E591E5C94}">
      <dsp:nvSpPr>
        <dsp:cNvPr id="0" name=""/>
        <dsp:cNvSpPr/>
      </dsp:nvSpPr>
      <dsp:spPr>
        <a:xfrm>
          <a:off x="1326933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9BCD9-9806-410F-A828-DEFF76A8B77C}">
      <dsp:nvSpPr>
        <dsp:cNvPr id="0" name=""/>
        <dsp:cNvSpPr/>
      </dsp:nvSpPr>
      <dsp:spPr>
        <a:xfrm>
          <a:off x="2233185" y="1133479"/>
          <a:ext cx="2741411" cy="475782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237891"/>
              </a:lnTo>
              <a:lnTo>
                <a:pt x="0" y="237891"/>
              </a:lnTo>
              <a:lnTo>
                <a:pt x="0" y="4757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6A3BF-7BBE-4BDD-9AEA-0BC16BC36F3C}">
      <dsp:nvSpPr>
        <dsp:cNvPr id="0" name=""/>
        <dsp:cNvSpPr/>
      </dsp:nvSpPr>
      <dsp:spPr>
        <a:xfrm>
          <a:off x="3841781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SS</a:t>
          </a:r>
        </a:p>
      </dsp:txBody>
      <dsp:txXfrm>
        <a:off x="3841781" y="665"/>
        <a:ext cx="2265629" cy="1132814"/>
      </dsp:txXfrm>
    </dsp:sp>
    <dsp:sp modelId="{1750EF67-8BF4-416B-BCC7-AB9DEA35BF4D}">
      <dsp:nvSpPr>
        <dsp:cNvPr id="0" name=""/>
        <dsp:cNvSpPr/>
      </dsp:nvSpPr>
      <dsp:spPr>
        <a:xfrm>
          <a:off x="1100370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System control programs</a:t>
          </a:r>
        </a:p>
      </dsp:txBody>
      <dsp:txXfrm>
        <a:off x="1100370" y="1609261"/>
        <a:ext cx="2265629" cy="1132814"/>
      </dsp:txXfrm>
    </dsp:sp>
    <dsp:sp modelId="{156BB28F-27E8-420C-9F16-2FFE76E10E6C}">
      <dsp:nvSpPr>
        <dsp:cNvPr id="0" name=""/>
        <dsp:cNvSpPr/>
      </dsp:nvSpPr>
      <dsp:spPr>
        <a:xfrm>
          <a:off x="1666777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Os and stuff, to control pc</a:t>
          </a:r>
        </a:p>
      </dsp:txBody>
      <dsp:txXfrm>
        <a:off x="1666777" y="3217858"/>
        <a:ext cx="2265629" cy="1132814"/>
      </dsp:txXfrm>
    </dsp:sp>
    <dsp:sp modelId="{E56125F4-0C42-4500-94AF-1F3924FD0D0C}">
      <dsp:nvSpPr>
        <dsp:cNvPr id="0" name=""/>
        <dsp:cNvSpPr/>
      </dsp:nvSpPr>
      <dsp:spPr>
        <a:xfrm>
          <a:off x="3841781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System support programs</a:t>
          </a:r>
        </a:p>
      </dsp:txBody>
      <dsp:txXfrm>
        <a:off x="3841781" y="1609261"/>
        <a:ext cx="2265629" cy="1132814"/>
      </dsp:txXfrm>
    </dsp:sp>
    <dsp:sp modelId="{27BB2853-63C1-448A-B506-8CAF4BC8BA9E}">
      <dsp:nvSpPr>
        <dsp:cNvPr id="0" name=""/>
        <dsp:cNvSpPr/>
      </dsp:nvSpPr>
      <dsp:spPr>
        <a:xfrm>
          <a:off x="4408189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utility like dist management, device management, task manager</a:t>
          </a:r>
        </a:p>
      </dsp:txBody>
      <dsp:txXfrm>
        <a:off x="4408189" y="3217858"/>
        <a:ext cx="2265629" cy="1132814"/>
      </dsp:txXfrm>
    </dsp:sp>
    <dsp:sp modelId="{E478D066-DCE4-4D14-AFE5-0A684F013FEC}">
      <dsp:nvSpPr>
        <dsp:cNvPr id="0" name=""/>
        <dsp:cNvSpPr/>
      </dsp:nvSpPr>
      <dsp:spPr>
        <a:xfrm>
          <a:off x="6583193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rgbClr val="FFFF00"/>
              </a:solidFill>
            </a:rPr>
            <a:t>System dev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rgbClr val="FFFF00"/>
              </a:solidFill>
            </a:rPr>
            <a:t> programs</a:t>
          </a:r>
        </a:p>
      </dsp:txBody>
      <dsp:txXfrm>
        <a:off x="6583193" y="1609261"/>
        <a:ext cx="2265629" cy="1132814"/>
      </dsp:txXfrm>
    </dsp:sp>
    <dsp:sp modelId="{6B069324-5D9E-4F47-B9D5-6EBB23F04D96}">
      <dsp:nvSpPr>
        <dsp:cNvPr id="0" name=""/>
        <dsp:cNvSpPr/>
      </dsp:nvSpPr>
      <dsp:spPr>
        <a:xfrm>
          <a:off x="7149600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interpreters, assemblers, compilers etc. </a:t>
          </a:r>
        </a:p>
      </dsp:txBody>
      <dsp:txXfrm>
        <a:off x="7149600" y="3217858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25155-AF62-4ACA-AB64-53D8221A20A3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9E870-8CF3-42D8-81AC-D41D758D9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66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128A-3FB0-7E58-D65F-9A18ED626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D22FE-40AC-E037-88F8-0E92E6486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955A-2C3C-D68D-C2C8-DAA7E968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D71-93D8-417B-B50C-5E563788A27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CECCB-A2B5-3C32-26BB-7E29B538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8ADEF-239B-9630-AB10-6891F8BA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EEBF-148D-4B24-8797-966B4EAA2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07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601A-6679-0BD2-FCFE-9240124C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CB1D6-AED7-D55C-921B-8F2116AB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558D9-3C21-25F0-B7DC-DBD80C32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D71-93D8-417B-B50C-5E563788A27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8BD4-7FC3-3AB0-F7FA-D5B215CB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9A6B-B8ED-9437-7520-675CE668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EEBF-148D-4B24-8797-966B4EAA2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5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141BD-064F-7E35-F00B-C9AD2B626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B46E-70AD-2729-CE57-B434D51D7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23E0E-36F6-1A6E-00D6-2752E161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D71-93D8-417B-B50C-5E563788A27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E08E7-5809-EE21-1FB6-D752DB16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3E60C-9187-8B02-B1EF-C26D4933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EEBF-148D-4B24-8797-966B4EAA2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2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B90E-4014-6BA8-51A9-92D50EA8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C427-0228-BA85-DC50-7E42C928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4C0B-06D2-F37C-5C41-C83337A3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D71-93D8-417B-B50C-5E563788A27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9164-E3C8-20C9-3BE5-1EC087BD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1164B-4169-5FE9-778D-7E725C80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EEBF-148D-4B24-8797-966B4EAA2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BF88-493B-5518-2AFC-084B9DF4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91CE3-0E63-ED02-FC8F-A334E8B06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1E14-608C-29CD-7DBC-244C741B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D71-93D8-417B-B50C-5E563788A27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AEF5-6B55-E11D-CE24-81BD5CE9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CEFF-0A78-85F4-D9BE-605A8C5E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EEBF-148D-4B24-8797-966B4EAA2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64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1CA4-A318-DA49-3AAE-8B60F04B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1826-CA02-D398-5200-98A014F26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1AA56-9B10-BD56-09B2-060C768DA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A2D06-D8BF-D9B3-F284-A582EC54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D71-93D8-417B-B50C-5E563788A27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CBFFC-70B0-4D53-CB4E-497D0983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ADF9B-598E-8CB8-5B63-AAFA65F6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EEBF-148D-4B24-8797-966B4EAA2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57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EFFE-5DA2-9F56-8141-9EDD5B5E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4E8D9-CF44-61F4-E0DD-CD9EC8F94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1A713-9A06-1DC1-F92F-B87FCEEB1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122A2-D4D5-31A9-22A2-64B6B6C59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03BF5-0A87-C8A1-5BDD-5ED12EA16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2CDE2-1C19-1FCA-CE3E-C1A07D5F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D71-93D8-417B-B50C-5E563788A27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F79DA-5884-218C-0EC9-1771E3D6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26724-4330-50C8-A8A1-62A1D371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EEBF-148D-4B24-8797-966B4EAA2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5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4BA9-3542-E924-9FCD-B200B5F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D9425-C309-C035-D588-C914651A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D71-93D8-417B-B50C-5E563788A27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D1FF8-5AB6-41E0-A5A3-A3C69182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24BB-B8F6-4986-741B-6A665337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EEBF-148D-4B24-8797-966B4EAA2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7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3042E-4EAC-DA85-B66D-F451A2B7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D71-93D8-417B-B50C-5E563788A27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681C0-6DBF-CBB4-58E6-C8FE3669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B4E39-35B0-4224-A2A3-BBE54D18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EEBF-148D-4B24-8797-966B4EAA2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0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954F-E2A1-8B38-B53B-9BBFFCAC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01DF-F138-8496-979F-9B691DCF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04877-3844-6F35-1E0A-443B122CA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3F4A5-4CB2-5C90-E6C6-DCCF6D27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D71-93D8-417B-B50C-5E563788A27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87F60-F953-6573-D91A-9D863B7B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5F93A-561E-3182-6CD9-220EBB2C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EEBF-148D-4B24-8797-966B4EAA2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5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F4BA-B03B-9F43-8CE1-5C2D2B02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A3DC6-6044-14D8-3C09-270DA9481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9FC7A-F1BA-B77C-659D-D2190DE7D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3AC3C-99EF-5278-7B8B-0087FAEF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CD71-93D8-417B-B50C-5E563788A27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DCE58-F19C-58AE-4617-2C5A51D1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99D4C-CE1D-7C43-4A84-A3433B86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EEEBF-148D-4B24-8797-966B4EAA2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11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AD187-6DE2-515C-817D-1E424C97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9ECE8-9B3E-C4C6-92BA-14A83958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FCF4-D7E9-1D19-873A-C5072E9CE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9DCD71-93D8-417B-B50C-5E563788A27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9BEBD-0499-C6B9-A83D-2A6DE1A2A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99A3-657F-EF7B-3267-77C7763B1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EEEEBF-148D-4B24-8797-966B4EAA22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01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2060-619B-1BBB-6168-64C8A4368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System software and compiler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0FB0B-B73E-FBA0-064F-868DBE156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42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34D0-4D75-1501-8CFB-A79478CB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Pre processor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A545E8-D2B2-F9CA-0BDD-7AA54057F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093" y="1899516"/>
            <a:ext cx="4259923" cy="4351338"/>
          </a:xfrm>
        </p:spPr>
      </p:pic>
    </p:spTree>
    <p:extLst>
      <p:ext uri="{BB962C8B-B14F-4D97-AF65-F5344CB8AC3E}">
        <p14:creationId xmlns:p14="http://schemas.microsoft.com/office/powerpoint/2010/main" val="64823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EF3F-4AA2-ABEB-E07D-79C4DD8C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0" y="284797"/>
            <a:ext cx="11141364" cy="1325563"/>
          </a:xfrm>
        </p:spPr>
        <p:txBody>
          <a:bodyPr>
            <a:normAutofit/>
          </a:bodyPr>
          <a:lstStyle/>
          <a:p>
            <a:r>
              <a:rPr lang="en-IN" sz="2800" dirty="0"/>
              <a:t>2. Compiler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87F44-C61C-FE4D-D4F1-38D0E0EA2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287" y="81302"/>
            <a:ext cx="9751713" cy="30581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265E9B-AEB5-FAC1-BA8E-3E42F60F8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40" y="3259493"/>
            <a:ext cx="10761142" cy="339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2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1822-9411-B103-6303-EB841910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assembler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34405-B7B1-80B4-B051-5C6FEC4FC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440"/>
            <a:ext cx="10248900" cy="3810000"/>
          </a:xfrm>
        </p:spPr>
      </p:pic>
    </p:spTree>
    <p:extLst>
      <p:ext uri="{BB962C8B-B14F-4D97-AF65-F5344CB8AC3E}">
        <p14:creationId xmlns:p14="http://schemas.microsoft.com/office/powerpoint/2010/main" val="2320987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DBE1-1996-7F63-2331-8AF46D90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27" y="-272184"/>
            <a:ext cx="10515600" cy="1325563"/>
          </a:xfrm>
        </p:spPr>
        <p:txBody>
          <a:bodyPr/>
          <a:lstStyle/>
          <a:p>
            <a:r>
              <a:rPr lang="en-IN" dirty="0"/>
              <a:t>4. Linker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3B273-71AD-403B-F50E-8FA9FC1F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49" y="933306"/>
            <a:ext cx="9302506" cy="56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4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7600-E823-AC06-D31E-7BBEF35F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Loader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22E64-21AF-198B-BEC8-9EC4EB993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804" y="1690688"/>
            <a:ext cx="4305300" cy="3171825"/>
          </a:xfrm>
        </p:spPr>
      </p:pic>
    </p:spTree>
    <p:extLst>
      <p:ext uri="{BB962C8B-B14F-4D97-AF65-F5344CB8AC3E}">
        <p14:creationId xmlns:p14="http://schemas.microsoft.com/office/powerpoint/2010/main" val="277336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DA51-1FF2-71ED-F8D4-C44FD5F3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61A6-80B1-4D5C-BB4E-02EF4DF7F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196C3-FD00-A38D-4B75-B528DE06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2" y="0"/>
            <a:ext cx="11668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2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2E00-9AF1-BB59-0E5D-EE4FE3C5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2350-B94F-2A0C-877B-128E5895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A066B-6EFA-4795-D3FC-C4372B5D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58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17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A975-3690-EA6E-9E7F-EAED3866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Assembler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920F-1999-D8CF-B4CF-6B3DBC2F5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Convert Symbolic Opcodes to Binary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52179-FC3A-065A-6059-689A89368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03" y="2549525"/>
            <a:ext cx="65341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9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2FD0-7FDA-1EA5-DB2F-85B82DAD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Symbolic Addresses to Binary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1899-4228-C6E3-1DA8-08E8DFE4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C6E67-BC7E-F738-7AFB-65204604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30" y="1690688"/>
            <a:ext cx="7711643" cy="494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4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862C-923C-94EC-5856-E4ED070E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Assembler Services Requested by Pseudo-Ops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995049-6BFE-EB58-C092-74E6DFBE4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287" y="2848769"/>
            <a:ext cx="6829425" cy="2305050"/>
          </a:xfrm>
        </p:spPr>
      </p:pic>
    </p:spTree>
    <p:extLst>
      <p:ext uri="{BB962C8B-B14F-4D97-AF65-F5344CB8AC3E}">
        <p14:creationId xmlns:p14="http://schemas.microsoft.com/office/powerpoint/2010/main" val="187211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9D86-43A0-79A6-9046-6B58B308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software and its types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44236E-B654-674D-055D-8CB05460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they are</a:t>
            </a:r>
          </a:p>
          <a:p>
            <a:r>
              <a:rPr lang="en-US" dirty="0"/>
              <a:t>They are software prepared by computer manufacturers</a:t>
            </a:r>
          </a:p>
        </p:txBody>
      </p:sp>
    </p:spTree>
    <p:extLst>
      <p:ext uri="{BB962C8B-B14F-4D97-AF65-F5344CB8AC3E}">
        <p14:creationId xmlns:p14="http://schemas.microsoft.com/office/powerpoint/2010/main" val="142668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50BA-8646-F357-F2C7-1451E514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Translated Instructions into a File for Future 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2AC9-2A73-1CA1-43A7-23035D507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as -o program.o program.s </a:t>
            </a:r>
          </a:p>
          <a:p>
            <a:r>
              <a:rPr lang="en-IN" dirty="0" err="1">
                <a:solidFill>
                  <a:schemeClr val="accent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ld</a:t>
            </a:r>
            <a:r>
              <a:rPr lang="en-IN" dirty="0">
                <a:solidFill>
                  <a:schemeClr val="accent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-o program </a:t>
            </a:r>
            <a:r>
              <a:rPr lang="en-IN" dirty="0" err="1">
                <a:solidFill>
                  <a:schemeClr val="accent5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program.o</a:t>
            </a:r>
            <a:endParaRPr lang="en-IN" dirty="0">
              <a:solidFill>
                <a:schemeClr val="accent5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60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B96F-FBBC-1A77-C70C-51A6E128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AE3F6-FBC4-6527-0E25-1F9E9DA08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927" y="2323546"/>
            <a:ext cx="9182100" cy="2924175"/>
          </a:xfrm>
        </p:spPr>
      </p:pic>
    </p:spTree>
    <p:extLst>
      <p:ext uri="{BB962C8B-B14F-4D97-AF65-F5344CB8AC3E}">
        <p14:creationId xmlns:p14="http://schemas.microsoft.com/office/powerpoint/2010/main" val="150820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F3FC-9D54-3D98-3698-870BE720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AFE3-3911-F0DA-F283-944CF1081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85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E312-74F6-BC1B-DE5A-CD720F44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841D-937F-68D2-19E4-8DE41962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40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4CCD-0FF3-C13B-B3FA-F69AB6C6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A2D1-218D-CAC1-5912-8699E302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88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5DE0-698D-504C-8033-944C2FAF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171C-2868-3265-7595-9026DD7D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10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BA3A-2CAC-5EF1-21D3-9BFEF60D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DD6EA-2AA0-102C-8BC9-95FE2CFA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What they do</a:t>
            </a:r>
          </a:p>
          <a:p>
            <a:r>
              <a:rPr lang="en-US" dirty="0"/>
              <a:t>they operate, control and extend the processing capability of the computer itself. </a:t>
            </a:r>
          </a:p>
          <a:p>
            <a:r>
              <a:rPr lang="en-US" dirty="0"/>
              <a:t>they perform functions like file io, res mgt, io mgt, storage mgt etc. 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39D63-C327-160E-34B6-935B3257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82" y="4389753"/>
            <a:ext cx="9356436" cy="21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7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3B52-D627-B890-5936-841495A1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771FD4-B079-4A3A-4896-4C0C98A1C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9048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49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F990-1178-B8FB-56C4-6562FD10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dev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C03E-4976-621F-AA97-F2FACD88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develop more software</a:t>
            </a:r>
          </a:p>
          <a:p>
            <a:endParaRPr lang="en-IN" dirty="0"/>
          </a:p>
          <a:p>
            <a:r>
              <a:rPr lang="en-IN" dirty="0"/>
              <a:t>So naturally this includes</a:t>
            </a:r>
          </a:p>
          <a:p>
            <a:pPr lvl="1"/>
            <a:r>
              <a:rPr lang="en-IN" dirty="0"/>
              <a:t>Assembler (</a:t>
            </a:r>
            <a:r>
              <a:rPr lang="en-IN" dirty="0" err="1"/>
              <a:t>asm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Interpreter (python)</a:t>
            </a:r>
          </a:p>
          <a:p>
            <a:pPr lvl="1"/>
            <a:r>
              <a:rPr lang="en-IN" dirty="0"/>
              <a:t>Compiler (C)</a:t>
            </a:r>
          </a:p>
        </p:txBody>
      </p:sp>
    </p:spTree>
    <p:extLst>
      <p:ext uri="{BB962C8B-B14F-4D97-AF65-F5344CB8AC3E}">
        <p14:creationId xmlns:p14="http://schemas.microsoft.com/office/powerpoint/2010/main" val="169455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2463-76EE-D04B-8E32-90F2D84A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Assembler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1FD8C-84BF-C984-D368-A73BBFE5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to assembly language depending on what environment you are running things on. </a:t>
            </a:r>
          </a:p>
          <a:p>
            <a:endParaRPr lang="en-IN" dirty="0"/>
          </a:p>
          <a:p>
            <a:r>
              <a:rPr lang="en-IN" dirty="0"/>
              <a:t>Let us elaborate that.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84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A79F-8193-A1BC-11B7-46DEEDF3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54E7-7D79-2546-AF27-B4EA91401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CISC – complex instruction set arch</a:t>
            </a:r>
          </a:p>
          <a:p>
            <a:endParaRPr lang="en-IN" dirty="0"/>
          </a:p>
          <a:p>
            <a:r>
              <a:rPr lang="en-IN" dirty="0"/>
              <a:t>2. RISC – reduced instruction set arch</a:t>
            </a:r>
          </a:p>
          <a:p>
            <a:endParaRPr lang="en-IN" dirty="0"/>
          </a:p>
          <a:p>
            <a:r>
              <a:rPr lang="en-IN" dirty="0"/>
              <a:t>3. Stack based - 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8A8D8-934E-4219-65A2-4CAE412BB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842" y="1058501"/>
            <a:ext cx="1905000" cy="107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4519FE-55C1-4538-BC05-5F51EC973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842" y="2553494"/>
            <a:ext cx="1885950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0581D-FCEC-EB2E-29C7-C50446DC5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388" y="4285961"/>
            <a:ext cx="12763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7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F085-C200-4308-164E-6EAAD217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assembler converts </a:t>
            </a:r>
            <a:r>
              <a:rPr lang="en-IN" dirty="0" err="1"/>
              <a:t>ur</a:t>
            </a:r>
            <a:r>
              <a:rPr lang="en-IN" dirty="0"/>
              <a:t> code into the underlying architecture machine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D7AC7-17A3-5D21-F347-E0D455F9F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7900"/>
            <a:ext cx="2085975" cy="23622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64677B-6AF4-0365-C9E6-7DFC3788EE11}"/>
              </a:ext>
            </a:extLst>
          </p:cNvPr>
          <p:cNvSpPr txBox="1"/>
          <p:nvPr/>
        </p:nvSpPr>
        <p:spPr>
          <a:xfrm>
            <a:off x="5523781" y="22904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48 C7 C0 05 00 00 00  48 83 C0 03  C3</a:t>
            </a:r>
          </a:p>
        </p:txBody>
      </p:sp>
    </p:spTree>
    <p:extLst>
      <p:ext uri="{BB962C8B-B14F-4D97-AF65-F5344CB8AC3E}">
        <p14:creationId xmlns:p14="http://schemas.microsoft.com/office/powerpoint/2010/main" val="302961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62AE-3DF0-14F1-A4A3-83CCB2CB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a C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2019C-63B1-212C-D4CE-7D9D8B5FC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50" y="1910267"/>
            <a:ext cx="9410700" cy="4200525"/>
          </a:xfrm>
        </p:spPr>
      </p:pic>
    </p:spTree>
    <p:extLst>
      <p:ext uri="{BB962C8B-B14F-4D97-AF65-F5344CB8AC3E}">
        <p14:creationId xmlns:p14="http://schemas.microsoft.com/office/powerpoint/2010/main" val="155238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244</Words>
  <Application>Microsoft Office PowerPoint</Application>
  <PresentationFormat>Widescreen</PresentationFormat>
  <Paragraphs>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JetBrains Mono</vt:lpstr>
      <vt:lpstr>Office Theme</vt:lpstr>
      <vt:lpstr>System software and compiler design</vt:lpstr>
      <vt:lpstr>System software and its types</vt:lpstr>
      <vt:lpstr>PowerPoint Presentation</vt:lpstr>
      <vt:lpstr>PowerPoint Presentation</vt:lpstr>
      <vt:lpstr>System dev programs</vt:lpstr>
      <vt:lpstr>Assembler</vt:lpstr>
      <vt:lpstr>Instruction sets</vt:lpstr>
      <vt:lpstr>So assembler converts ur code into the underlying architecture machine code</vt:lpstr>
      <vt:lpstr>Working of a C program</vt:lpstr>
      <vt:lpstr>1 Pre processor</vt:lpstr>
      <vt:lpstr>2. Compiler</vt:lpstr>
      <vt:lpstr>3. assembler</vt:lpstr>
      <vt:lpstr>4. Linker</vt:lpstr>
      <vt:lpstr>5. Loader</vt:lpstr>
      <vt:lpstr>PowerPoint Presentation</vt:lpstr>
      <vt:lpstr>PowerPoint Presentation</vt:lpstr>
      <vt:lpstr>Assembler functions</vt:lpstr>
      <vt:lpstr>Convert Symbolic Addresses to Binary</vt:lpstr>
      <vt:lpstr>Perform Assembler Services Requested by Pseudo-Ops</vt:lpstr>
      <vt:lpstr>Put Translated Instructions into a File for Future Use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Krishnaraj Thadesar</dc:creator>
  <cp:lastModifiedBy>Krishnaraj Thadesar</cp:lastModifiedBy>
  <cp:revision>2</cp:revision>
  <dcterms:created xsi:type="dcterms:W3CDTF">2025-03-03T17:00:29Z</dcterms:created>
  <dcterms:modified xsi:type="dcterms:W3CDTF">2025-03-03T22:16:31Z</dcterms:modified>
</cp:coreProperties>
</file>