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20125-CF0C-432B-AA03-FBED2A36F6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84369B-9011-46A0-B217-E6DA50C74F73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</a:pPr>
          <a:r>
            <a:rPr lang="en-IN" sz="2000" kern="1200" dirty="0" err="1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Reentrancy</a:t>
          </a: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 attacks (e.g., The DAO hack, 2016)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FC1D070E-D5AF-4D48-B5DC-4FA499A5EAF6}" type="parTrans" cxnId="{FBADDD8C-C989-416F-800E-84F6BC88C851}">
      <dgm:prSet/>
      <dgm:spPr/>
      <dgm:t>
        <a:bodyPr/>
        <a:lstStyle/>
        <a:p>
          <a:endParaRPr lang="en-US"/>
        </a:p>
      </dgm:t>
    </dgm:pt>
    <dgm:pt modelId="{5A6F5CAA-5543-4071-A1E6-DF23D06A6DB3}" type="sibTrans" cxnId="{FBADDD8C-C989-416F-800E-84F6BC88C851}">
      <dgm:prSet/>
      <dgm:spPr/>
      <dgm:t>
        <a:bodyPr/>
        <a:lstStyle/>
        <a:p>
          <a:endParaRPr lang="en-US"/>
        </a:p>
      </dgm:t>
    </dgm:pt>
    <dgm:pt modelId="{1BBE787C-E2F8-46A4-ABB9-C55A923D3742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Integer overflows/underflows (pre-Solidity 0.8.x)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F64C7805-B55D-4860-874F-337BBD4CE28E}" type="parTrans" cxnId="{422C30BA-A27F-4C96-8B55-63BB0A6767F9}">
      <dgm:prSet/>
      <dgm:spPr/>
      <dgm:t>
        <a:bodyPr/>
        <a:lstStyle/>
        <a:p>
          <a:endParaRPr lang="en-US"/>
        </a:p>
      </dgm:t>
    </dgm:pt>
    <dgm:pt modelId="{F586BB8A-DB03-482E-B0AB-422ED384634A}" type="sibTrans" cxnId="{422C30BA-A27F-4C96-8B55-63BB0A6767F9}">
      <dgm:prSet/>
      <dgm:spPr/>
      <dgm:t>
        <a:bodyPr/>
        <a:lstStyle/>
        <a:p>
          <a:endParaRPr lang="en-US"/>
        </a:p>
      </dgm:t>
    </dgm:pt>
    <dgm:pt modelId="{AAD3CED9-3BD8-47DC-AC35-8AFAFB2FC3B9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Unchecked external calls and denial-of-service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FBC3471E-62E0-45F1-91DF-B9E69D0EE401}" type="parTrans" cxnId="{95AB2743-A764-4EF5-A7E8-6328110FC80F}">
      <dgm:prSet/>
      <dgm:spPr/>
      <dgm:t>
        <a:bodyPr/>
        <a:lstStyle/>
        <a:p>
          <a:endParaRPr lang="en-US"/>
        </a:p>
      </dgm:t>
    </dgm:pt>
    <dgm:pt modelId="{75BE5229-3D13-4EDB-A49C-F250805A343D}" type="sibTrans" cxnId="{95AB2743-A764-4EF5-A7E8-6328110FC80F}">
      <dgm:prSet/>
      <dgm:spPr/>
      <dgm:t>
        <a:bodyPr/>
        <a:lstStyle/>
        <a:p>
          <a:endParaRPr lang="en-US"/>
        </a:p>
      </dgm:t>
    </dgm:pt>
    <dgm:pt modelId="{5980D1AE-C658-45C3-A79A-7F4B641FE89E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Front-running and timestamp dependence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54CCAFF4-3B94-43F8-9E8D-D9B0577CC998}" type="parTrans" cxnId="{D77AB0F7-FF63-400E-917C-C2FF03C7ACFA}">
      <dgm:prSet/>
      <dgm:spPr/>
      <dgm:t>
        <a:bodyPr/>
        <a:lstStyle/>
        <a:p>
          <a:endParaRPr lang="en-US"/>
        </a:p>
      </dgm:t>
    </dgm:pt>
    <dgm:pt modelId="{F9FF0821-F01A-4DA2-A7E2-02999F5BE933}" type="sibTrans" cxnId="{D77AB0F7-FF63-400E-917C-C2FF03C7ACFA}">
      <dgm:prSet/>
      <dgm:spPr/>
      <dgm:t>
        <a:bodyPr/>
        <a:lstStyle/>
        <a:p>
          <a:endParaRPr lang="en-US"/>
        </a:p>
      </dgm:t>
    </dgm:pt>
    <dgm:pt modelId="{7FBF1CD0-E996-4EA9-B445-85571E030B72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Smart contracts are non-upgradable without proxies — bugs are expensive.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33DA2FDA-ABD3-4B17-9853-8991D0ABC732}" type="parTrans" cxnId="{4486B722-6870-460B-A53F-0FADB26D824E}">
      <dgm:prSet/>
      <dgm:spPr/>
      <dgm:t>
        <a:bodyPr/>
        <a:lstStyle/>
        <a:p>
          <a:endParaRPr lang="en-US"/>
        </a:p>
      </dgm:t>
    </dgm:pt>
    <dgm:pt modelId="{2DFB21F8-68BC-4230-A50F-50DA56229AB8}" type="sibTrans" cxnId="{4486B722-6870-460B-A53F-0FADB26D824E}">
      <dgm:prSet/>
      <dgm:spPr/>
      <dgm:t>
        <a:bodyPr/>
        <a:lstStyle/>
        <a:p>
          <a:endParaRPr lang="en-US"/>
        </a:p>
      </dgm:t>
    </dgm:pt>
    <dgm:pt modelId="{96D2E04F-BA3F-470C-BAE2-1B89D71DB532}" type="pres">
      <dgm:prSet presAssocID="{FF220125-CF0C-432B-AA03-FBED2A36F6FB}" presName="root" presStyleCnt="0">
        <dgm:presLayoutVars>
          <dgm:dir/>
          <dgm:resizeHandles val="exact"/>
        </dgm:presLayoutVars>
      </dgm:prSet>
      <dgm:spPr/>
    </dgm:pt>
    <dgm:pt modelId="{6482D69C-1B6B-43EA-B49C-A08BC3BAE5B9}" type="pres">
      <dgm:prSet presAssocID="{5F84369B-9011-46A0-B217-E6DA50C74F73}" presName="compNode" presStyleCnt="0"/>
      <dgm:spPr/>
    </dgm:pt>
    <dgm:pt modelId="{C1982CBF-8588-43A2-BA6F-602441DC864B}" type="pres">
      <dgm:prSet presAssocID="{5F84369B-9011-46A0-B217-E6DA50C74F73}" presName="bgRect" presStyleLbl="bgShp" presStyleIdx="0" presStyleCnt="5"/>
      <dgm:spPr/>
    </dgm:pt>
    <dgm:pt modelId="{953B9247-0112-467E-ADCD-455229251B0E}" type="pres">
      <dgm:prSet presAssocID="{5F84369B-9011-46A0-B217-E6DA50C74F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FD389C-4962-48A7-B6B9-F31DA8663D1E}" type="pres">
      <dgm:prSet presAssocID="{5F84369B-9011-46A0-B217-E6DA50C74F73}" presName="spaceRect" presStyleCnt="0"/>
      <dgm:spPr/>
    </dgm:pt>
    <dgm:pt modelId="{78E97C91-8BA0-40CF-91D5-A475873AA436}" type="pres">
      <dgm:prSet presAssocID="{5F84369B-9011-46A0-B217-E6DA50C74F73}" presName="parTx" presStyleLbl="revTx" presStyleIdx="0" presStyleCnt="5">
        <dgm:presLayoutVars>
          <dgm:chMax val="0"/>
          <dgm:chPref val="0"/>
        </dgm:presLayoutVars>
      </dgm:prSet>
      <dgm:spPr/>
    </dgm:pt>
    <dgm:pt modelId="{035F7A5B-6575-4DD7-BF3A-1A20471010F6}" type="pres">
      <dgm:prSet presAssocID="{5A6F5CAA-5543-4071-A1E6-DF23D06A6DB3}" presName="sibTrans" presStyleCnt="0"/>
      <dgm:spPr/>
    </dgm:pt>
    <dgm:pt modelId="{2A50E13D-9A95-4C1F-943F-6CD0DE037AC5}" type="pres">
      <dgm:prSet presAssocID="{1BBE787C-E2F8-46A4-ABB9-C55A923D3742}" presName="compNode" presStyleCnt="0"/>
      <dgm:spPr/>
    </dgm:pt>
    <dgm:pt modelId="{475D0CBB-CBDF-4C3C-BD2C-F26AF9B2D978}" type="pres">
      <dgm:prSet presAssocID="{1BBE787C-E2F8-46A4-ABB9-C55A923D3742}" presName="bgRect" presStyleLbl="bgShp" presStyleIdx="1" presStyleCnt="5"/>
      <dgm:spPr/>
    </dgm:pt>
    <dgm:pt modelId="{D1CF07FE-1C02-4140-95B8-0E64D0FCC23C}" type="pres">
      <dgm:prSet presAssocID="{1BBE787C-E2F8-46A4-ABB9-C55A923D37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8B54C28-B55D-498F-8372-6D9C3507140E}" type="pres">
      <dgm:prSet presAssocID="{1BBE787C-E2F8-46A4-ABB9-C55A923D3742}" presName="spaceRect" presStyleCnt="0"/>
      <dgm:spPr/>
    </dgm:pt>
    <dgm:pt modelId="{961C2291-52C2-4AB1-92F3-A704E73B78BE}" type="pres">
      <dgm:prSet presAssocID="{1BBE787C-E2F8-46A4-ABB9-C55A923D3742}" presName="parTx" presStyleLbl="revTx" presStyleIdx="1" presStyleCnt="5">
        <dgm:presLayoutVars>
          <dgm:chMax val="0"/>
          <dgm:chPref val="0"/>
        </dgm:presLayoutVars>
      </dgm:prSet>
      <dgm:spPr/>
    </dgm:pt>
    <dgm:pt modelId="{753F7ED1-A747-44EC-B8EB-E951C4F4A823}" type="pres">
      <dgm:prSet presAssocID="{F586BB8A-DB03-482E-B0AB-422ED384634A}" presName="sibTrans" presStyleCnt="0"/>
      <dgm:spPr/>
    </dgm:pt>
    <dgm:pt modelId="{0E310676-0505-421D-8724-93862BC74213}" type="pres">
      <dgm:prSet presAssocID="{AAD3CED9-3BD8-47DC-AC35-8AFAFB2FC3B9}" presName="compNode" presStyleCnt="0"/>
      <dgm:spPr/>
    </dgm:pt>
    <dgm:pt modelId="{EC0B6494-ABFF-42F8-BD8E-5D8EB3AEAE95}" type="pres">
      <dgm:prSet presAssocID="{AAD3CED9-3BD8-47DC-AC35-8AFAFB2FC3B9}" presName="bgRect" presStyleLbl="bgShp" presStyleIdx="2" presStyleCnt="5"/>
      <dgm:spPr/>
    </dgm:pt>
    <dgm:pt modelId="{03C067AC-DAFA-418B-91DD-DC015B37FACB}" type="pres">
      <dgm:prSet presAssocID="{AAD3CED9-3BD8-47DC-AC35-8AFAFB2FC3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58E3725-BC8D-4639-A191-116DA91FFAA1}" type="pres">
      <dgm:prSet presAssocID="{AAD3CED9-3BD8-47DC-AC35-8AFAFB2FC3B9}" presName="spaceRect" presStyleCnt="0"/>
      <dgm:spPr/>
    </dgm:pt>
    <dgm:pt modelId="{E3932F01-AE94-447E-BF12-8C6BF332C3A8}" type="pres">
      <dgm:prSet presAssocID="{AAD3CED9-3BD8-47DC-AC35-8AFAFB2FC3B9}" presName="parTx" presStyleLbl="revTx" presStyleIdx="2" presStyleCnt="5">
        <dgm:presLayoutVars>
          <dgm:chMax val="0"/>
          <dgm:chPref val="0"/>
        </dgm:presLayoutVars>
      </dgm:prSet>
      <dgm:spPr/>
    </dgm:pt>
    <dgm:pt modelId="{48CA4DBA-46CA-4F11-9DFF-B9800C73ECA4}" type="pres">
      <dgm:prSet presAssocID="{75BE5229-3D13-4EDB-A49C-F250805A343D}" presName="sibTrans" presStyleCnt="0"/>
      <dgm:spPr/>
    </dgm:pt>
    <dgm:pt modelId="{15F2EDD7-E135-43FA-9E70-6811BBAEC173}" type="pres">
      <dgm:prSet presAssocID="{5980D1AE-C658-45C3-A79A-7F4B641FE89E}" presName="compNode" presStyleCnt="0"/>
      <dgm:spPr/>
    </dgm:pt>
    <dgm:pt modelId="{068D765A-BBB4-4E0D-98C3-D7DB6932DCC2}" type="pres">
      <dgm:prSet presAssocID="{5980D1AE-C658-45C3-A79A-7F4B641FE89E}" presName="bgRect" presStyleLbl="bgShp" presStyleIdx="3" presStyleCnt="5"/>
      <dgm:spPr/>
    </dgm:pt>
    <dgm:pt modelId="{49B6AD4A-2586-49ED-9261-111F35358383}" type="pres">
      <dgm:prSet presAssocID="{5980D1AE-C658-45C3-A79A-7F4B641FE8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EB9B1D5-6AF7-4843-BEB8-9071352EA40F}" type="pres">
      <dgm:prSet presAssocID="{5980D1AE-C658-45C3-A79A-7F4B641FE89E}" presName="spaceRect" presStyleCnt="0"/>
      <dgm:spPr/>
    </dgm:pt>
    <dgm:pt modelId="{4E831B3C-7E89-4601-8074-3954F28852B1}" type="pres">
      <dgm:prSet presAssocID="{5980D1AE-C658-45C3-A79A-7F4B641FE89E}" presName="parTx" presStyleLbl="revTx" presStyleIdx="3" presStyleCnt="5">
        <dgm:presLayoutVars>
          <dgm:chMax val="0"/>
          <dgm:chPref val="0"/>
        </dgm:presLayoutVars>
      </dgm:prSet>
      <dgm:spPr/>
    </dgm:pt>
    <dgm:pt modelId="{3634182F-FE0F-46BE-A02A-0F4F70399CEB}" type="pres">
      <dgm:prSet presAssocID="{F9FF0821-F01A-4DA2-A7E2-02999F5BE933}" presName="sibTrans" presStyleCnt="0"/>
      <dgm:spPr/>
    </dgm:pt>
    <dgm:pt modelId="{2C6D3525-3F2C-4488-B8E5-5F0E3C0704F0}" type="pres">
      <dgm:prSet presAssocID="{7FBF1CD0-E996-4EA9-B445-85571E030B72}" presName="compNode" presStyleCnt="0"/>
      <dgm:spPr/>
    </dgm:pt>
    <dgm:pt modelId="{33981A37-455E-4531-BBAD-9CD20103D8FF}" type="pres">
      <dgm:prSet presAssocID="{7FBF1CD0-E996-4EA9-B445-85571E030B72}" presName="bgRect" presStyleLbl="bgShp" presStyleIdx="4" presStyleCnt="5"/>
      <dgm:spPr/>
    </dgm:pt>
    <dgm:pt modelId="{09B7E1D0-7833-4767-A0FB-B31573ED6747}" type="pres">
      <dgm:prSet presAssocID="{7FBF1CD0-E996-4EA9-B445-85571E030B7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33ED184-66EA-4F6F-AB88-49CCA037DE55}" type="pres">
      <dgm:prSet presAssocID="{7FBF1CD0-E996-4EA9-B445-85571E030B72}" presName="spaceRect" presStyleCnt="0"/>
      <dgm:spPr/>
    </dgm:pt>
    <dgm:pt modelId="{85753857-19EC-467E-986C-FFDD63B22B89}" type="pres">
      <dgm:prSet presAssocID="{7FBF1CD0-E996-4EA9-B445-85571E030B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86B722-6870-460B-A53F-0FADB26D824E}" srcId="{FF220125-CF0C-432B-AA03-FBED2A36F6FB}" destId="{7FBF1CD0-E996-4EA9-B445-85571E030B72}" srcOrd="4" destOrd="0" parTransId="{33DA2FDA-ABD3-4B17-9853-8991D0ABC732}" sibTransId="{2DFB21F8-68BC-4230-A50F-50DA56229AB8}"/>
    <dgm:cxn modelId="{8FC23327-D60B-4244-B860-A2BF6E02393A}" type="presOf" srcId="{5F84369B-9011-46A0-B217-E6DA50C74F73}" destId="{78E97C91-8BA0-40CF-91D5-A475873AA436}" srcOrd="0" destOrd="0" presId="urn:microsoft.com/office/officeart/2018/2/layout/IconVerticalSolidList"/>
    <dgm:cxn modelId="{95AB2743-A764-4EF5-A7E8-6328110FC80F}" srcId="{FF220125-CF0C-432B-AA03-FBED2A36F6FB}" destId="{AAD3CED9-3BD8-47DC-AC35-8AFAFB2FC3B9}" srcOrd="2" destOrd="0" parTransId="{FBC3471E-62E0-45F1-91DF-B9E69D0EE401}" sibTransId="{75BE5229-3D13-4EDB-A49C-F250805A343D}"/>
    <dgm:cxn modelId="{1F1B2746-7D34-425A-BF83-74AC4A075984}" type="presOf" srcId="{1BBE787C-E2F8-46A4-ABB9-C55A923D3742}" destId="{961C2291-52C2-4AB1-92F3-A704E73B78BE}" srcOrd="0" destOrd="0" presId="urn:microsoft.com/office/officeart/2018/2/layout/IconVerticalSolidList"/>
    <dgm:cxn modelId="{318DC850-40E7-4078-8B8A-608D106A767A}" type="presOf" srcId="{AAD3CED9-3BD8-47DC-AC35-8AFAFB2FC3B9}" destId="{E3932F01-AE94-447E-BF12-8C6BF332C3A8}" srcOrd="0" destOrd="0" presId="urn:microsoft.com/office/officeart/2018/2/layout/IconVerticalSolidList"/>
    <dgm:cxn modelId="{8C5F228C-A671-4A5A-9143-D829DCF2E098}" type="presOf" srcId="{FF220125-CF0C-432B-AA03-FBED2A36F6FB}" destId="{96D2E04F-BA3F-470C-BAE2-1B89D71DB532}" srcOrd="0" destOrd="0" presId="urn:microsoft.com/office/officeart/2018/2/layout/IconVerticalSolidList"/>
    <dgm:cxn modelId="{FBADDD8C-C989-416F-800E-84F6BC88C851}" srcId="{FF220125-CF0C-432B-AA03-FBED2A36F6FB}" destId="{5F84369B-9011-46A0-B217-E6DA50C74F73}" srcOrd="0" destOrd="0" parTransId="{FC1D070E-D5AF-4D48-B5DC-4FA499A5EAF6}" sibTransId="{5A6F5CAA-5543-4071-A1E6-DF23D06A6DB3}"/>
    <dgm:cxn modelId="{422C30BA-A27F-4C96-8B55-63BB0A6767F9}" srcId="{FF220125-CF0C-432B-AA03-FBED2A36F6FB}" destId="{1BBE787C-E2F8-46A4-ABB9-C55A923D3742}" srcOrd="1" destOrd="0" parTransId="{F64C7805-B55D-4860-874F-337BBD4CE28E}" sibTransId="{F586BB8A-DB03-482E-B0AB-422ED384634A}"/>
    <dgm:cxn modelId="{D75247BF-B0A1-4911-B804-583BDADECC2D}" type="presOf" srcId="{7FBF1CD0-E996-4EA9-B445-85571E030B72}" destId="{85753857-19EC-467E-986C-FFDD63B22B89}" srcOrd="0" destOrd="0" presId="urn:microsoft.com/office/officeart/2018/2/layout/IconVerticalSolidList"/>
    <dgm:cxn modelId="{686794C0-B276-4AF9-8F91-D31B5C80A64D}" type="presOf" srcId="{5980D1AE-C658-45C3-A79A-7F4B641FE89E}" destId="{4E831B3C-7E89-4601-8074-3954F28852B1}" srcOrd="0" destOrd="0" presId="urn:microsoft.com/office/officeart/2018/2/layout/IconVerticalSolidList"/>
    <dgm:cxn modelId="{D77AB0F7-FF63-400E-917C-C2FF03C7ACFA}" srcId="{FF220125-CF0C-432B-AA03-FBED2A36F6FB}" destId="{5980D1AE-C658-45C3-A79A-7F4B641FE89E}" srcOrd="3" destOrd="0" parTransId="{54CCAFF4-3B94-43F8-9E8D-D9B0577CC998}" sibTransId="{F9FF0821-F01A-4DA2-A7E2-02999F5BE933}"/>
    <dgm:cxn modelId="{60FEA888-22E2-4BA3-82AF-FF32B4DD2A90}" type="presParOf" srcId="{96D2E04F-BA3F-470C-BAE2-1B89D71DB532}" destId="{6482D69C-1B6B-43EA-B49C-A08BC3BAE5B9}" srcOrd="0" destOrd="0" presId="urn:microsoft.com/office/officeart/2018/2/layout/IconVerticalSolidList"/>
    <dgm:cxn modelId="{2766FD1A-7521-4A97-A66E-46899D256A69}" type="presParOf" srcId="{6482D69C-1B6B-43EA-B49C-A08BC3BAE5B9}" destId="{C1982CBF-8588-43A2-BA6F-602441DC864B}" srcOrd="0" destOrd="0" presId="urn:microsoft.com/office/officeart/2018/2/layout/IconVerticalSolidList"/>
    <dgm:cxn modelId="{6A61FC36-84F3-4E05-AC36-4DC7E93D316B}" type="presParOf" srcId="{6482D69C-1B6B-43EA-B49C-A08BC3BAE5B9}" destId="{953B9247-0112-467E-ADCD-455229251B0E}" srcOrd="1" destOrd="0" presId="urn:microsoft.com/office/officeart/2018/2/layout/IconVerticalSolidList"/>
    <dgm:cxn modelId="{18DCDFE6-196B-49CF-958D-17401348D281}" type="presParOf" srcId="{6482D69C-1B6B-43EA-B49C-A08BC3BAE5B9}" destId="{F0FD389C-4962-48A7-B6B9-F31DA8663D1E}" srcOrd="2" destOrd="0" presId="urn:microsoft.com/office/officeart/2018/2/layout/IconVerticalSolidList"/>
    <dgm:cxn modelId="{BA8B2677-F54C-4CA3-8844-E4FEB6A57199}" type="presParOf" srcId="{6482D69C-1B6B-43EA-B49C-A08BC3BAE5B9}" destId="{78E97C91-8BA0-40CF-91D5-A475873AA436}" srcOrd="3" destOrd="0" presId="urn:microsoft.com/office/officeart/2018/2/layout/IconVerticalSolidList"/>
    <dgm:cxn modelId="{09281E21-2C8E-4EBD-9B9B-99799A56C23C}" type="presParOf" srcId="{96D2E04F-BA3F-470C-BAE2-1B89D71DB532}" destId="{035F7A5B-6575-4DD7-BF3A-1A20471010F6}" srcOrd="1" destOrd="0" presId="urn:microsoft.com/office/officeart/2018/2/layout/IconVerticalSolidList"/>
    <dgm:cxn modelId="{A6846F1E-28B8-445B-A94D-5C57FB5AAAAC}" type="presParOf" srcId="{96D2E04F-BA3F-470C-BAE2-1B89D71DB532}" destId="{2A50E13D-9A95-4C1F-943F-6CD0DE037AC5}" srcOrd="2" destOrd="0" presId="urn:microsoft.com/office/officeart/2018/2/layout/IconVerticalSolidList"/>
    <dgm:cxn modelId="{5ACACE4D-B801-4BEF-A935-C9BC0AC5FB10}" type="presParOf" srcId="{2A50E13D-9A95-4C1F-943F-6CD0DE037AC5}" destId="{475D0CBB-CBDF-4C3C-BD2C-F26AF9B2D978}" srcOrd="0" destOrd="0" presId="urn:microsoft.com/office/officeart/2018/2/layout/IconVerticalSolidList"/>
    <dgm:cxn modelId="{53B0E19F-A968-48DC-A1A7-3AAD05AEEFC0}" type="presParOf" srcId="{2A50E13D-9A95-4C1F-943F-6CD0DE037AC5}" destId="{D1CF07FE-1C02-4140-95B8-0E64D0FCC23C}" srcOrd="1" destOrd="0" presId="urn:microsoft.com/office/officeart/2018/2/layout/IconVerticalSolidList"/>
    <dgm:cxn modelId="{F393125E-38B9-4885-995D-8ACC5290B794}" type="presParOf" srcId="{2A50E13D-9A95-4C1F-943F-6CD0DE037AC5}" destId="{98B54C28-B55D-498F-8372-6D9C3507140E}" srcOrd="2" destOrd="0" presId="urn:microsoft.com/office/officeart/2018/2/layout/IconVerticalSolidList"/>
    <dgm:cxn modelId="{2CE62988-9408-4C39-943B-C22F6D44EC49}" type="presParOf" srcId="{2A50E13D-9A95-4C1F-943F-6CD0DE037AC5}" destId="{961C2291-52C2-4AB1-92F3-A704E73B78BE}" srcOrd="3" destOrd="0" presId="urn:microsoft.com/office/officeart/2018/2/layout/IconVerticalSolidList"/>
    <dgm:cxn modelId="{E2B7BC46-4681-4305-9ABA-E4892F30BB1B}" type="presParOf" srcId="{96D2E04F-BA3F-470C-BAE2-1B89D71DB532}" destId="{753F7ED1-A747-44EC-B8EB-E951C4F4A823}" srcOrd="3" destOrd="0" presId="urn:microsoft.com/office/officeart/2018/2/layout/IconVerticalSolidList"/>
    <dgm:cxn modelId="{352F8ECE-FBE1-4E0E-B81B-4B12A8013B5F}" type="presParOf" srcId="{96D2E04F-BA3F-470C-BAE2-1B89D71DB532}" destId="{0E310676-0505-421D-8724-93862BC74213}" srcOrd="4" destOrd="0" presId="urn:microsoft.com/office/officeart/2018/2/layout/IconVerticalSolidList"/>
    <dgm:cxn modelId="{BDE7E563-DA77-4926-8499-B06A9A862D95}" type="presParOf" srcId="{0E310676-0505-421D-8724-93862BC74213}" destId="{EC0B6494-ABFF-42F8-BD8E-5D8EB3AEAE95}" srcOrd="0" destOrd="0" presId="urn:microsoft.com/office/officeart/2018/2/layout/IconVerticalSolidList"/>
    <dgm:cxn modelId="{FAE57A3A-EB0C-4BF6-A175-7089224026D9}" type="presParOf" srcId="{0E310676-0505-421D-8724-93862BC74213}" destId="{03C067AC-DAFA-418B-91DD-DC015B37FACB}" srcOrd="1" destOrd="0" presId="urn:microsoft.com/office/officeart/2018/2/layout/IconVerticalSolidList"/>
    <dgm:cxn modelId="{A86BFA27-E298-4A55-9EBC-9113406D2AF6}" type="presParOf" srcId="{0E310676-0505-421D-8724-93862BC74213}" destId="{D58E3725-BC8D-4639-A191-116DA91FFAA1}" srcOrd="2" destOrd="0" presId="urn:microsoft.com/office/officeart/2018/2/layout/IconVerticalSolidList"/>
    <dgm:cxn modelId="{B3EF5EA2-0CC2-4F46-9D24-440C340FE732}" type="presParOf" srcId="{0E310676-0505-421D-8724-93862BC74213}" destId="{E3932F01-AE94-447E-BF12-8C6BF332C3A8}" srcOrd="3" destOrd="0" presId="urn:microsoft.com/office/officeart/2018/2/layout/IconVerticalSolidList"/>
    <dgm:cxn modelId="{13F4E29B-A949-464B-AADB-EAC3EB7650E2}" type="presParOf" srcId="{96D2E04F-BA3F-470C-BAE2-1B89D71DB532}" destId="{48CA4DBA-46CA-4F11-9DFF-B9800C73ECA4}" srcOrd="5" destOrd="0" presId="urn:microsoft.com/office/officeart/2018/2/layout/IconVerticalSolidList"/>
    <dgm:cxn modelId="{ADC89F9A-E30A-46CD-8D5F-27457F54F330}" type="presParOf" srcId="{96D2E04F-BA3F-470C-BAE2-1B89D71DB532}" destId="{15F2EDD7-E135-43FA-9E70-6811BBAEC173}" srcOrd="6" destOrd="0" presId="urn:microsoft.com/office/officeart/2018/2/layout/IconVerticalSolidList"/>
    <dgm:cxn modelId="{E6B6C2A6-94ED-4213-8E82-8A015FCBFB26}" type="presParOf" srcId="{15F2EDD7-E135-43FA-9E70-6811BBAEC173}" destId="{068D765A-BBB4-4E0D-98C3-D7DB6932DCC2}" srcOrd="0" destOrd="0" presId="urn:microsoft.com/office/officeart/2018/2/layout/IconVerticalSolidList"/>
    <dgm:cxn modelId="{718A3ECD-F383-46AD-8B11-DA835F5DD27C}" type="presParOf" srcId="{15F2EDD7-E135-43FA-9E70-6811BBAEC173}" destId="{49B6AD4A-2586-49ED-9261-111F35358383}" srcOrd="1" destOrd="0" presId="urn:microsoft.com/office/officeart/2018/2/layout/IconVerticalSolidList"/>
    <dgm:cxn modelId="{6E28F84A-55A4-4700-ACBF-B7411DCA958A}" type="presParOf" srcId="{15F2EDD7-E135-43FA-9E70-6811BBAEC173}" destId="{EEB9B1D5-6AF7-4843-BEB8-9071352EA40F}" srcOrd="2" destOrd="0" presId="urn:microsoft.com/office/officeart/2018/2/layout/IconVerticalSolidList"/>
    <dgm:cxn modelId="{D88D3238-32D2-4CE7-AFCE-F2842480F128}" type="presParOf" srcId="{15F2EDD7-E135-43FA-9E70-6811BBAEC173}" destId="{4E831B3C-7E89-4601-8074-3954F28852B1}" srcOrd="3" destOrd="0" presId="urn:microsoft.com/office/officeart/2018/2/layout/IconVerticalSolidList"/>
    <dgm:cxn modelId="{9150EC3E-3C09-4243-BE9C-B94274E1AB02}" type="presParOf" srcId="{96D2E04F-BA3F-470C-BAE2-1B89D71DB532}" destId="{3634182F-FE0F-46BE-A02A-0F4F70399CEB}" srcOrd="7" destOrd="0" presId="urn:microsoft.com/office/officeart/2018/2/layout/IconVerticalSolidList"/>
    <dgm:cxn modelId="{0AE3C700-5EB2-4D89-BACF-C7B21B0F81D3}" type="presParOf" srcId="{96D2E04F-BA3F-470C-BAE2-1B89D71DB532}" destId="{2C6D3525-3F2C-4488-B8E5-5F0E3C0704F0}" srcOrd="8" destOrd="0" presId="urn:microsoft.com/office/officeart/2018/2/layout/IconVerticalSolidList"/>
    <dgm:cxn modelId="{02B2B3A6-A578-4AB5-86B8-3CFB0691FE17}" type="presParOf" srcId="{2C6D3525-3F2C-4488-B8E5-5F0E3C0704F0}" destId="{33981A37-455E-4531-BBAD-9CD20103D8FF}" srcOrd="0" destOrd="0" presId="urn:microsoft.com/office/officeart/2018/2/layout/IconVerticalSolidList"/>
    <dgm:cxn modelId="{DA1F64F3-37A9-410D-A3B0-7CA2A17A9529}" type="presParOf" srcId="{2C6D3525-3F2C-4488-B8E5-5F0E3C0704F0}" destId="{09B7E1D0-7833-4767-A0FB-B31573ED6747}" srcOrd="1" destOrd="0" presId="urn:microsoft.com/office/officeart/2018/2/layout/IconVerticalSolidList"/>
    <dgm:cxn modelId="{B8113B77-A9DB-49E0-B254-BCB0A8C4271F}" type="presParOf" srcId="{2C6D3525-3F2C-4488-B8E5-5F0E3C0704F0}" destId="{D33ED184-66EA-4F6F-AB88-49CCA037DE55}" srcOrd="2" destOrd="0" presId="urn:microsoft.com/office/officeart/2018/2/layout/IconVerticalSolidList"/>
    <dgm:cxn modelId="{BA508D56-784A-4DB6-9E43-B656A2213611}" type="presParOf" srcId="{2C6D3525-3F2C-4488-B8E5-5F0E3C0704F0}" destId="{85753857-19EC-467E-986C-FFDD63B22B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05811-078D-4CA9-8F9E-8A1660D508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6A7E7B-6610-49AA-90FF-2ECD40295FF1}">
      <dgm:prSet/>
      <dgm:spPr/>
      <dgm:t>
        <a:bodyPr/>
        <a:lstStyle/>
        <a:p>
          <a:r>
            <a:rPr lang="en-IN" b="1" dirty="0">
              <a:latin typeface="EB Garamond" pitchFamily="2" charset="0"/>
              <a:ea typeface="EB Garamond" pitchFamily="2" charset="0"/>
              <a:cs typeface="EB Garamond" pitchFamily="2" charset="0"/>
            </a:rPr>
            <a:t>Solidity + </a:t>
          </a:r>
          <a:r>
            <a:rPr lang="en-IN" b="1" dirty="0" err="1">
              <a:latin typeface="EB Garamond" pitchFamily="2" charset="0"/>
              <a:ea typeface="EB Garamond" pitchFamily="2" charset="0"/>
              <a:cs typeface="EB Garamond" pitchFamily="2" charset="0"/>
            </a:rPr>
            <a:t>SMTChecker</a:t>
          </a:r>
          <a:r>
            <a:rPr lang="en-IN" dirty="0">
              <a:latin typeface="EB Garamond" pitchFamily="2" charset="0"/>
              <a:ea typeface="EB Garamond" pitchFamily="2" charset="0"/>
              <a:cs typeface="EB Garamond" pitchFamily="2" charset="0"/>
            </a:rPr>
            <a:t> (built-in with Solidity ≥ 0.5.10)</a:t>
          </a:r>
          <a:endParaRPr lang="en-US" dirty="0"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A0B6E6E7-34EA-46BE-8832-1CBA21F602B6}" type="parTrans" cxnId="{2530B09C-42C4-4B40-97BE-157EA8F17350}">
      <dgm:prSet/>
      <dgm:spPr/>
      <dgm:t>
        <a:bodyPr/>
        <a:lstStyle/>
        <a:p>
          <a:endParaRPr lang="en-US"/>
        </a:p>
      </dgm:t>
    </dgm:pt>
    <dgm:pt modelId="{D9DBFEAE-DBF5-436D-B4BD-5F4E2C29521A}" type="sibTrans" cxnId="{2530B09C-42C4-4B40-97BE-157EA8F17350}">
      <dgm:prSet/>
      <dgm:spPr/>
      <dgm:t>
        <a:bodyPr/>
        <a:lstStyle/>
        <a:p>
          <a:endParaRPr lang="en-US"/>
        </a:p>
      </dgm:t>
    </dgm:pt>
    <dgm:pt modelId="{35134F2A-20C2-4D86-BBCF-05DEA5995789}">
      <dgm:prSet/>
      <dgm:spPr/>
      <dgm:t>
        <a:bodyPr/>
        <a:lstStyle/>
        <a:p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Certora Prover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 – Symbolic execution and formal specs (used by Aave, Compound)</a:t>
          </a:r>
          <a:endParaRPr lang="en-US"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BE689D58-AE3F-4474-B282-1B02409E1340}" type="parTrans" cxnId="{25F4628B-E4C5-4744-B379-E73E58F0D4A3}">
      <dgm:prSet/>
      <dgm:spPr/>
      <dgm:t>
        <a:bodyPr/>
        <a:lstStyle/>
        <a:p>
          <a:endParaRPr lang="en-US"/>
        </a:p>
      </dgm:t>
    </dgm:pt>
    <dgm:pt modelId="{8773D8DC-2540-458F-B054-94582DFB877C}" type="sibTrans" cxnId="{25F4628B-E4C5-4744-B379-E73E58F0D4A3}">
      <dgm:prSet/>
      <dgm:spPr/>
      <dgm:t>
        <a:bodyPr/>
        <a:lstStyle/>
        <a:p>
          <a:endParaRPr lang="en-US"/>
        </a:p>
      </dgm:t>
    </dgm:pt>
    <dgm:pt modelId="{A8EAE9B4-5657-423E-A246-E565A7AEBD7E}">
      <dgm:prSet/>
      <dgm:spPr/>
      <dgm:t>
        <a:bodyPr/>
        <a:lstStyle/>
        <a:p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KEVM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 – Formal semantics of EVM using K Framework</a:t>
          </a:r>
          <a:endParaRPr lang="en-US"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E04B49AB-B612-413E-A86A-1F2794068CF2}" type="parTrans" cxnId="{49D69939-F246-489F-A501-D6801A6F3735}">
      <dgm:prSet/>
      <dgm:spPr/>
      <dgm:t>
        <a:bodyPr/>
        <a:lstStyle/>
        <a:p>
          <a:endParaRPr lang="en-US"/>
        </a:p>
      </dgm:t>
    </dgm:pt>
    <dgm:pt modelId="{5E48ED67-82A5-46A1-8EB6-5B22B021F341}" type="sibTrans" cxnId="{49D69939-F246-489F-A501-D6801A6F3735}">
      <dgm:prSet/>
      <dgm:spPr/>
      <dgm:t>
        <a:bodyPr/>
        <a:lstStyle/>
        <a:p>
          <a:endParaRPr lang="en-US"/>
        </a:p>
      </dgm:t>
    </dgm:pt>
    <dgm:pt modelId="{5D1940DD-1940-4168-8A54-7BBC03149585}">
      <dgm:prSet/>
      <dgm:spPr/>
      <dgm:t>
        <a:bodyPr/>
        <a:lstStyle/>
        <a:p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Coq / F* / Why3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 – For writing and verifying critical components</a:t>
          </a:r>
          <a:endParaRPr lang="en-US"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5F59BDD4-0209-4FEF-8AF5-ED92DC48D78D}" type="parTrans" cxnId="{55D6090E-3898-4C45-9122-9E8C927FD3FE}">
      <dgm:prSet/>
      <dgm:spPr/>
      <dgm:t>
        <a:bodyPr/>
        <a:lstStyle/>
        <a:p>
          <a:endParaRPr lang="en-US"/>
        </a:p>
      </dgm:t>
    </dgm:pt>
    <dgm:pt modelId="{18C7EAB8-0FA7-4D1F-AC7D-D72EC921BE55}" type="sibTrans" cxnId="{55D6090E-3898-4C45-9122-9E8C927FD3FE}">
      <dgm:prSet/>
      <dgm:spPr/>
      <dgm:t>
        <a:bodyPr/>
        <a:lstStyle/>
        <a:p>
          <a:endParaRPr lang="en-US"/>
        </a:p>
      </dgm:t>
    </dgm:pt>
    <dgm:pt modelId="{BA58EF21-8783-43AD-AA10-81C384F08513}">
      <dgm:prSet/>
      <dgm:spPr/>
      <dgm:t>
        <a:bodyPr/>
        <a:lstStyle/>
        <a:p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VeriSmart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, </a:t>
          </a:r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MythX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, </a:t>
          </a:r>
          <a:r>
            <a:rPr lang="en-IN" b="1">
              <a:latin typeface="EB Garamond" pitchFamily="2" charset="0"/>
              <a:ea typeface="EB Garamond" pitchFamily="2" charset="0"/>
              <a:cs typeface="EB Garamond" pitchFamily="2" charset="0"/>
            </a:rPr>
            <a:t>Manticore</a:t>
          </a:r>
          <a:r>
            <a:rPr lang="en-IN">
              <a:latin typeface="EB Garamond" pitchFamily="2" charset="0"/>
              <a:ea typeface="EB Garamond" pitchFamily="2" charset="0"/>
              <a:cs typeface="EB Garamond" pitchFamily="2" charset="0"/>
            </a:rPr>
            <a:t> – for hybrid formal+symbolic analysis</a:t>
          </a:r>
          <a:endParaRPr lang="en-US">
            <a:latin typeface="EB Garamond" pitchFamily="2" charset="0"/>
            <a:ea typeface="EB Garamond" pitchFamily="2" charset="0"/>
            <a:cs typeface="EB Garamond" pitchFamily="2" charset="0"/>
          </a:endParaRPr>
        </a:p>
      </dgm:t>
    </dgm:pt>
    <dgm:pt modelId="{2507680E-2AEF-485B-87E4-BAA8C1AA0C42}" type="parTrans" cxnId="{D25BC30F-2E06-4ACF-B498-C693C9CD2FEF}">
      <dgm:prSet/>
      <dgm:spPr/>
      <dgm:t>
        <a:bodyPr/>
        <a:lstStyle/>
        <a:p>
          <a:endParaRPr lang="en-US"/>
        </a:p>
      </dgm:t>
    </dgm:pt>
    <dgm:pt modelId="{82EC9E57-0873-4A00-95C1-0305F9E5A7E2}" type="sibTrans" cxnId="{D25BC30F-2E06-4ACF-B498-C693C9CD2FEF}">
      <dgm:prSet/>
      <dgm:spPr/>
      <dgm:t>
        <a:bodyPr/>
        <a:lstStyle/>
        <a:p>
          <a:endParaRPr lang="en-US"/>
        </a:p>
      </dgm:t>
    </dgm:pt>
    <dgm:pt modelId="{B4D58D78-3FBC-4BDC-A9AF-961153336A72}" type="pres">
      <dgm:prSet presAssocID="{C9F05811-078D-4CA9-8F9E-8A1660D508F5}" presName="vert0" presStyleCnt="0">
        <dgm:presLayoutVars>
          <dgm:dir/>
          <dgm:animOne val="branch"/>
          <dgm:animLvl val="lvl"/>
        </dgm:presLayoutVars>
      </dgm:prSet>
      <dgm:spPr/>
    </dgm:pt>
    <dgm:pt modelId="{9DB12EBC-12FA-4568-8826-D29ED46885CF}" type="pres">
      <dgm:prSet presAssocID="{676A7E7B-6610-49AA-90FF-2ECD40295FF1}" presName="thickLine" presStyleLbl="alignNode1" presStyleIdx="0" presStyleCnt="5"/>
      <dgm:spPr/>
    </dgm:pt>
    <dgm:pt modelId="{AD203711-700E-4545-AA2B-C8F53991264E}" type="pres">
      <dgm:prSet presAssocID="{676A7E7B-6610-49AA-90FF-2ECD40295FF1}" presName="horz1" presStyleCnt="0"/>
      <dgm:spPr/>
    </dgm:pt>
    <dgm:pt modelId="{60E99ECC-D77B-4CCB-9B29-901E941D1755}" type="pres">
      <dgm:prSet presAssocID="{676A7E7B-6610-49AA-90FF-2ECD40295FF1}" presName="tx1" presStyleLbl="revTx" presStyleIdx="0" presStyleCnt="5"/>
      <dgm:spPr/>
    </dgm:pt>
    <dgm:pt modelId="{F5F69675-091E-450C-AFD5-C808091F760E}" type="pres">
      <dgm:prSet presAssocID="{676A7E7B-6610-49AA-90FF-2ECD40295FF1}" presName="vert1" presStyleCnt="0"/>
      <dgm:spPr/>
    </dgm:pt>
    <dgm:pt modelId="{CCA29897-5749-43BA-8394-39763847CED0}" type="pres">
      <dgm:prSet presAssocID="{35134F2A-20C2-4D86-BBCF-05DEA5995789}" presName="thickLine" presStyleLbl="alignNode1" presStyleIdx="1" presStyleCnt="5"/>
      <dgm:spPr/>
    </dgm:pt>
    <dgm:pt modelId="{8BF2A782-255D-4CAC-912A-74AC332B89F8}" type="pres">
      <dgm:prSet presAssocID="{35134F2A-20C2-4D86-BBCF-05DEA5995789}" presName="horz1" presStyleCnt="0"/>
      <dgm:spPr/>
    </dgm:pt>
    <dgm:pt modelId="{C3341E37-CEBB-4DAC-A53A-D41E54C0B6C1}" type="pres">
      <dgm:prSet presAssocID="{35134F2A-20C2-4D86-BBCF-05DEA5995789}" presName="tx1" presStyleLbl="revTx" presStyleIdx="1" presStyleCnt="5"/>
      <dgm:spPr/>
    </dgm:pt>
    <dgm:pt modelId="{A61285E7-7ED2-43C3-853B-46B9686A030F}" type="pres">
      <dgm:prSet presAssocID="{35134F2A-20C2-4D86-BBCF-05DEA5995789}" presName="vert1" presStyleCnt="0"/>
      <dgm:spPr/>
    </dgm:pt>
    <dgm:pt modelId="{6D2F6426-BEDD-4CF2-97DE-9FCB01C64A6D}" type="pres">
      <dgm:prSet presAssocID="{A8EAE9B4-5657-423E-A246-E565A7AEBD7E}" presName="thickLine" presStyleLbl="alignNode1" presStyleIdx="2" presStyleCnt="5"/>
      <dgm:spPr/>
    </dgm:pt>
    <dgm:pt modelId="{EB0BDACE-8434-49E9-9673-FB3CF086B785}" type="pres">
      <dgm:prSet presAssocID="{A8EAE9B4-5657-423E-A246-E565A7AEBD7E}" presName="horz1" presStyleCnt="0"/>
      <dgm:spPr/>
    </dgm:pt>
    <dgm:pt modelId="{5A74CFDE-3F34-4E05-9468-89744C2BE15D}" type="pres">
      <dgm:prSet presAssocID="{A8EAE9B4-5657-423E-A246-E565A7AEBD7E}" presName="tx1" presStyleLbl="revTx" presStyleIdx="2" presStyleCnt="5"/>
      <dgm:spPr/>
    </dgm:pt>
    <dgm:pt modelId="{CDE285AA-A63E-4C16-8203-D76940AD794C}" type="pres">
      <dgm:prSet presAssocID="{A8EAE9B4-5657-423E-A246-E565A7AEBD7E}" presName="vert1" presStyleCnt="0"/>
      <dgm:spPr/>
    </dgm:pt>
    <dgm:pt modelId="{973B64A9-A6D2-4E55-8862-42F31D6D7F36}" type="pres">
      <dgm:prSet presAssocID="{5D1940DD-1940-4168-8A54-7BBC03149585}" presName="thickLine" presStyleLbl="alignNode1" presStyleIdx="3" presStyleCnt="5"/>
      <dgm:spPr/>
    </dgm:pt>
    <dgm:pt modelId="{BACA8011-F639-4092-9CB7-B487100B6082}" type="pres">
      <dgm:prSet presAssocID="{5D1940DD-1940-4168-8A54-7BBC03149585}" presName="horz1" presStyleCnt="0"/>
      <dgm:spPr/>
    </dgm:pt>
    <dgm:pt modelId="{748879F7-53D6-4656-998E-584225D3148C}" type="pres">
      <dgm:prSet presAssocID="{5D1940DD-1940-4168-8A54-7BBC03149585}" presName="tx1" presStyleLbl="revTx" presStyleIdx="3" presStyleCnt="5"/>
      <dgm:spPr/>
    </dgm:pt>
    <dgm:pt modelId="{54237938-2468-470C-8ECA-4F682E9E4B4A}" type="pres">
      <dgm:prSet presAssocID="{5D1940DD-1940-4168-8A54-7BBC03149585}" presName="vert1" presStyleCnt="0"/>
      <dgm:spPr/>
    </dgm:pt>
    <dgm:pt modelId="{CF26B1ED-B8E1-499E-ACED-C6B85FBA9C62}" type="pres">
      <dgm:prSet presAssocID="{BA58EF21-8783-43AD-AA10-81C384F08513}" presName="thickLine" presStyleLbl="alignNode1" presStyleIdx="4" presStyleCnt="5"/>
      <dgm:spPr/>
    </dgm:pt>
    <dgm:pt modelId="{8D0E7E57-14F2-4607-85FE-0EBE1C2E46FB}" type="pres">
      <dgm:prSet presAssocID="{BA58EF21-8783-43AD-AA10-81C384F08513}" presName="horz1" presStyleCnt="0"/>
      <dgm:spPr/>
    </dgm:pt>
    <dgm:pt modelId="{C6748C34-7EC5-4254-B62F-2BB466982611}" type="pres">
      <dgm:prSet presAssocID="{BA58EF21-8783-43AD-AA10-81C384F08513}" presName="tx1" presStyleLbl="revTx" presStyleIdx="4" presStyleCnt="5"/>
      <dgm:spPr/>
    </dgm:pt>
    <dgm:pt modelId="{D308B9DA-D804-44CF-AB6D-8B04F865C61F}" type="pres">
      <dgm:prSet presAssocID="{BA58EF21-8783-43AD-AA10-81C384F08513}" presName="vert1" presStyleCnt="0"/>
      <dgm:spPr/>
    </dgm:pt>
  </dgm:ptLst>
  <dgm:cxnLst>
    <dgm:cxn modelId="{620BDD03-35EA-4EA4-819C-45E1CCD93E1F}" type="presOf" srcId="{C9F05811-078D-4CA9-8F9E-8A1660D508F5}" destId="{B4D58D78-3FBC-4BDC-A9AF-961153336A72}" srcOrd="0" destOrd="0" presId="urn:microsoft.com/office/officeart/2008/layout/LinedList"/>
    <dgm:cxn modelId="{55D6090E-3898-4C45-9122-9E8C927FD3FE}" srcId="{C9F05811-078D-4CA9-8F9E-8A1660D508F5}" destId="{5D1940DD-1940-4168-8A54-7BBC03149585}" srcOrd="3" destOrd="0" parTransId="{5F59BDD4-0209-4FEF-8AF5-ED92DC48D78D}" sibTransId="{18C7EAB8-0FA7-4D1F-AC7D-D72EC921BE55}"/>
    <dgm:cxn modelId="{D25BC30F-2E06-4ACF-B498-C693C9CD2FEF}" srcId="{C9F05811-078D-4CA9-8F9E-8A1660D508F5}" destId="{BA58EF21-8783-43AD-AA10-81C384F08513}" srcOrd="4" destOrd="0" parTransId="{2507680E-2AEF-485B-87E4-BAA8C1AA0C42}" sibTransId="{82EC9E57-0873-4A00-95C1-0305F9E5A7E2}"/>
    <dgm:cxn modelId="{9CF1D812-B2A8-4339-8FD5-028986AAF8A4}" type="presOf" srcId="{5D1940DD-1940-4168-8A54-7BBC03149585}" destId="{748879F7-53D6-4656-998E-584225D3148C}" srcOrd="0" destOrd="0" presId="urn:microsoft.com/office/officeart/2008/layout/LinedList"/>
    <dgm:cxn modelId="{C9F19819-DB3B-4DA3-82A4-E8035F6D5DE3}" type="presOf" srcId="{BA58EF21-8783-43AD-AA10-81C384F08513}" destId="{C6748C34-7EC5-4254-B62F-2BB466982611}" srcOrd="0" destOrd="0" presId="urn:microsoft.com/office/officeart/2008/layout/LinedList"/>
    <dgm:cxn modelId="{49D69939-F246-489F-A501-D6801A6F3735}" srcId="{C9F05811-078D-4CA9-8F9E-8A1660D508F5}" destId="{A8EAE9B4-5657-423E-A246-E565A7AEBD7E}" srcOrd="2" destOrd="0" parTransId="{E04B49AB-B612-413E-A86A-1F2794068CF2}" sibTransId="{5E48ED67-82A5-46A1-8EB6-5B22B021F341}"/>
    <dgm:cxn modelId="{6F9C3E7C-C9CE-4833-8E3A-2465962EE417}" type="presOf" srcId="{A8EAE9B4-5657-423E-A246-E565A7AEBD7E}" destId="{5A74CFDE-3F34-4E05-9468-89744C2BE15D}" srcOrd="0" destOrd="0" presId="urn:microsoft.com/office/officeart/2008/layout/LinedList"/>
    <dgm:cxn modelId="{25F4628B-E4C5-4744-B379-E73E58F0D4A3}" srcId="{C9F05811-078D-4CA9-8F9E-8A1660D508F5}" destId="{35134F2A-20C2-4D86-BBCF-05DEA5995789}" srcOrd="1" destOrd="0" parTransId="{BE689D58-AE3F-4474-B282-1B02409E1340}" sibTransId="{8773D8DC-2540-458F-B054-94582DFB877C}"/>
    <dgm:cxn modelId="{2530B09C-42C4-4B40-97BE-157EA8F17350}" srcId="{C9F05811-078D-4CA9-8F9E-8A1660D508F5}" destId="{676A7E7B-6610-49AA-90FF-2ECD40295FF1}" srcOrd="0" destOrd="0" parTransId="{A0B6E6E7-34EA-46BE-8832-1CBA21F602B6}" sibTransId="{D9DBFEAE-DBF5-436D-B4BD-5F4E2C29521A}"/>
    <dgm:cxn modelId="{7EC9A8AA-870B-4171-B552-4047561816C5}" type="presOf" srcId="{35134F2A-20C2-4D86-BBCF-05DEA5995789}" destId="{C3341E37-CEBB-4DAC-A53A-D41E54C0B6C1}" srcOrd="0" destOrd="0" presId="urn:microsoft.com/office/officeart/2008/layout/LinedList"/>
    <dgm:cxn modelId="{85A473EF-BF8A-4248-A502-00DACCDD390E}" type="presOf" srcId="{676A7E7B-6610-49AA-90FF-2ECD40295FF1}" destId="{60E99ECC-D77B-4CCB-9B29-901E941D1755}" srcOrd="0" destOrd="0" presId="urn:microsoft.com/office/officeart/2008/layout/LinedList"/>
    <dgm:cxn modelId="{12401F24-086F-4E16-91E2-FED2F9FC41CE}" type="presParOf" srcId="{B4D58D78-3FBC-4BDC-A9AF-961153336A72}" destId="{9DB12EBC-12FA-4568-8826-D29ED46885CF}" srcOrd="0" destOrd="0" presId="urn:microsoft.com/office/officeart/2008/layout/LinedList"/>
    <dgm:cxn modelId="{C9E2F174-7F62-429A-B130-D96A7A03984B}" type="presParOf" srcId="{B4D58D78-3FBC-4BDC-A9AF-961153336A72}" destId="{AD203711-700E-4545-AA2B-C8F53991264E}" srcOrd="1" destOrd="0" presId="urn:microsoft.com/office/officeart/2008/layout/LinedList"/>
    <dgm:cxn modelId="{61E964D1-5C6F-4A88-91FE-CC8CC32AD21C}" type="presParOf" srcId="{AD203711-700E-4545-AA2B-C8F53991264E}" destId="{60E99ECC-D77B-4CCB-9B29-901E941D1755}" srcOrd="0" destOrd="0" presId="urn:microsoft.com/office/officeart/2008/layout/LinedList"/>
    <dgm:cxn modelId="{43CC2FED-24ED-4DCA-9AD4-51B07DB32CBF}" type="presParOf" srcId="{AD203711-700E-4545-AA2B-C8F53991264E}" destId="{F5F69675-091E-450C-AFD5-C808091F760E}" srcOrd="1" destOrd="0" presId="urn:microsoft.com/office/officeart/2008/layout/LinedList"/>
    <dgm:cxn modelId="{12B022DF-7C60-4EE0-80C3-AC7D8CC88F32}" type="presParOf" srcId="{B4D58D78-3FBC-4BDC-A9AF-961153336A72}" destId="{CCA29897-5749-43BA-8394-39763847CED0}" srcOrd="2" destOrd="0" presId="urn:microsoft.com/office/officeart/2008/layout/LinedList"/>
    <dgm:cxn modelId="{83542D2F-1C61-4DE4-AD5C-262CBB4E6EFB}" type="presParOf" srcId="{B4D58D78-3FBC-4BDC-A9AF-961153336A72}" destId="{8BF2A782-255D-4CAC-912A-74AC332B89F8}" srcOrd="3" destOrd="0" presId="urn:microsoft.com/office/officeart/2008/layout/LinedList"/>
    <dgm:cxn modelId="{239E241B-835B-4766-BA30-58C9EB4EE03E}" type="presParOf" srcId="{8BF2A782-255D-4CAC-912A-74AC332B89F8}" destId="{C3341E37-CEBB-4DAC-A53A-D41E54C0B6C1}" srcOrd="0" destOrd="0" presId="urn:microsoft.com/office/officeart/2008/layout/LinedList"/>
    <dgm:cxn modelId="{6250646B-E97A-4DC3-A8E4-4C91D6C6182C}" type="presParOf" srcId="{8BF2A782-255D-4CAC-912A-74AC332B89F8}" destId="{A61285E7-7ED2-43C3-853B-46B9686A030F}" srcOrd="1" destOrd="0" presId="urn:microsoft.com/office/officeart/2008/layout/LinedList"/>
    <dgm:cxn modelId="{BC36ED91-7C70-49EA-AD27-DDE8A411EA9A}" type="presParOf" srcId="{B4D58D78-3FBC-4BDC-A9AF-961153336A72}" destId="{6D2F6426-BEDD-4CF2-97DE-9FCB01C64A6D}" srcOrd="4" destOrd="0" presId="urn:microsoft.com/office/officeart/2008/layout/LinedList"/>
    <dgm:cxn modelId="{C4F994B3-E220-4DFE-B31A-52CDAC9B694D}" type="presParOf" srcId="{B4D58D78-3FBC-4BDC-A9AF-961153336A72}" destId="{EB0BDACE-8434-49E9-9673-FB3CF086B785}" srcOrd="5" destOrd="0" presId="urn:microsoft.com/office/officeart/2008/layout/LinedList"/>
    <dgm:cxn modelId="{9A2BE7DC-E1B0-4447-8F74-6AF20614AD6A}" type="presParOf" srcId="{EB0BDACE-8434-49E9-9673-FB3CF086B785}" destId="{5A74CFDE-3F34-4E05-9468-89744C2BE15D}" srcOrd="0" destOrd="0" presId="urn:microsoft.com/office/officeart/2008/layout/LinedList"/>
    <dgm:cxn modelId="{160F3F00-C39A-49DB-B61D-19684A342E00}" type="presParOf" srcId="{EB0BDACE-8434-49E9-9673-FB3CF086B785}" destId="{CDE285AA-A63E-4C16-8203-D76940AD794C}" srcOrd="1" destOrd="0" presId="urn:microsoft.com/office/officeart/2008/layout/LinedList"/>
    <dgm:cxn modelId="{0C79CFF8-77BE-437F-8A2F-4DF1D19EA062}" type="presParOf" srcId="{B4D58D78-3FBC-4BDC-A9AF-961153336A72}" destId="{973B64A9-A6D2-4E55-8862-42F31D6D7F36}" srcOrd="6" destOrd="0" presId="urn:microsoft.com/office/officeart/2008/layout/LinedList"/>
    <dgm:cxn modelId="{7537D54B-418F-4610-93D4-323A74BB73D3}" type="presParOf" srcId="{B4D58D78-3FBC-4BDC-A9AF-961153336A72}" destId="{BACA8011-F639-4092-9CB7-B487100B6082}" srcOrd="7" destOrd="0" presId="urn:microsoft.com/office/officeart/2008/layout/LinedList"/>
    <dgm:cxn modelId="{1BE200A3-0916-4C43-92B6-29C55D7952B7}" type="presParOf" srcId="{BACA8011-F639-4092-9CB7-B487100B6082}" destId="{748879F7-53D6-4656-998E-584225D3148C}" srcOrd="0" destOrd="0" presId="urn:microsoft.com/office/officeart/2008/layout/LinedList"/>
    <dgm:cxn modelId="{2977710B-8F90-4B9A-BFBA-6D0D771F58D6}" type="presParOf" srcId="{BACA8011-F639-4092-9CB7-B487100B6082}" destId="{54237938-2468-470C-8ECA-4F682E9E4B4A}" srcOrd="1" destOrd="0" presId="urn:microsoft.com/office/officeart/2008/layout/LinedList"/>
    <dgm:cxn modelId="{1095584D-088A-44F0-95C8-A8966DA1F58E}" type="presParOf" srcId="{B4D58D78-3FBC-4BDC-A9AF-961153336A72}" destId="{CF26B1ED-B8E1-499E-ACED-C6B85FBA9C62}" srcOrd="8" destOrd="0" presId="urn:microsoft.com/office/officeart/2008/layout/LinedList"/>
    <dgm:cxn modelId="{7DF23F01-91A4-45E1-9F0B-39779E5F5F89}" type="presParOf" srcId="{B4D58D78-3FBC-4BDC-A9AF-961153336A72}" destId="{8D0E7E57-14F2-4607-85FE-0EBE1C2E46FB}" srcOrd="9" destOrd="0" presId="urn:microsoft.com/office/officeart/2008/layout/LinedList"/>
    <dgm:cxn modelId="{24463127-F62F-48F3-B821-89587D3ED00E}" type="presParOf" srcId="{8D0E7E57-14F2-4607-85FE-0EBE1C2E46FB}" destId="{C6748C34-7EC5-4254-B62F-2BB466982611}" srcOrd="0" destOrd="0" presId="urn:microsoft.com/office/officeart/2008/layout/LinedList"/>
    <dgm:cxn modelId="{3EB353D4-9AB2-4D4E-9165-03663AC07118}" type="presParOf" srcId="{8D0E7E57-14F2-4607-85FE-0EBE1C2E46FB}" destId="{D308B9DA-D804-44CF-AB6D-8B04F865C6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8C7C63-11D6-4066-9E8C-38AD255F91A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C1A04-F7E1-48D0-A274-2DF12EDB51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MakerDAO</a:t>
          </a:r>
          <a:r>
            <a:rPr lang="en-IN"/>
            <a:t>: Verified modules for stablecoin logic.</a:t>
          </a:r>
          <a:endParaRPr lang="en-US"/>
        </a:p>
      </dgm:t>
    </dgm:pt>
    <dgm:pt modelId="{0E1E994A-5C22-4DF5-AD55-39480C11C883}" type="parTrans" cxnId="{212FBF40-9A1A-484D-B08F-83F85743E0C9}">
      <dgm:prSet/>
      <dgm:spPr/>
      <dgm:t>
        <a:bodyPr/>
        <a:lstStyle/>
        <a:p>
          <a:endParaRPr lang="en-US"/>
        </a:p>
      </dgm:t>
    </dgm:pt>
    <dgm:pt modelId="{732C69ED-1C7D-485A-9C59-0EA28E7E3F21}" type="sibTrans" cxnId="{212FBF40-9A1A-484D-B08F-83F85743E0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77EB46-2B97-4F61-BBA2-B50CB9991E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Tezos</a:t>
          </a:r>
          <a:r>
            <a:rPr lang="en-IN"/>
            <a:t>: Supports formal verification at protocol level.</a:t>
          </a:r>
          <a:endParaRPr lang="en-US"/>
        </a:p>
      </dgm:t>
    </dgm:pt>
    <dgm:pt modelId="{473F0E5B-7EF3-482D-987F-ACF144A06391}" type="parTrans" cxnId="{D0B6BF90-5964-4729-A4EF-949026FD1D5D}">
      <dgm:prSet/>
      <dgm:spPr/>
      <dgm:t>
        <a:bodyPr/>
        <a:lstStyle/>
        <a:p>
          <a:endParaRPr lang="en-US"/>
        </a:p>
      </dgm:t>
    </dgm:pt>
    <dgm:pt modelId="{FC236CDC-AA10-4B68-9BE9-BE0EC26204DE}" type="sibTrans" cxnId="{D0B6BF90-5964-4729-A4EF-949026FD1D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190021-9480-446E-8EC3-AEC4E21E04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Algorand</a:t>
          </a:r>
          <a:r>
            <a:rPr lang="en-IN"/>
            <a:t>: Smart contracts in PyTeal can be verified using Coq-based tools.</a:t>
          </a:r>
          <a:endParaRPr lang="en-US"/>
        </a:p>
      </dgm:t>
    </dgm:pt>
    <dgm:pt modelId="{0A3FDDC7-9385-4456-84BE-34CF24A27E8F}" type="parTrans" cxnId="{AFB9DCA3-CC9A-4D4C-B251-B9C7B159E1E3}">
      <dgm:prSet/>
      <dgm:spPr/>
      <dgm:t>
        <a:bodyPr/>
        <a:lstStyle/>
        <a:p>
          <a:endParaRPr lang="en-US"/>
        </a:p>
      </dgm:t>
    </dgm:pt>
    <dgm:pt modelId="{F4B6E0BF-74DA-4DAE-9DF6-84F2EF2B2FB1}" type="sibTrans" cxnId="{AFB9DCA3-CC9A-4D4C-B251-B9C7B159E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EF542-7C0F-4EC0-A2B4-85CEB45E923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Audits of large DeFi protocols increasingly include formal proofs.</a:t>
          </a:r>
          <a:endParaRPr lang="en-US"/>
        </a:p>
      </dgm:t>
    </dgm:pt>
    <dgm:pt modelId="{11426BD8-77AA-4D97-93A5-F3AD4CDBA61F}" type="parTrans" cxnId="{45B40143-73D8-4068-BD7C-000E5A17918D}">
      <dgm:prSet/>
      <dgm:spPr/>
      <dgm:t>
        <a:bodyPr/>
        <a:lstStyle/>
        <a:p>
          <a:endParaRPr lang="en-US"/>
        </a:p>
      </dgm:t>
    </dgm:pt>
    <dgm:pt modelId="{E37C4ABE-083B-47EF-AD77-247353E3C053}" type="sibTrans" cxnId="{45B40143-73D8-4068-BD7C-000E5A17918D}">
      <dgm:prSet/>
      <dgm:spPr/>
      <dgm:t>
        <a:bodyPr/>
        <a:lstStyle/>
        <a:p>
          <a:endParaRPr lang="en-US"/>
        </a:p>
      </dgm:t>
    </dgm:pt>
    <dgm:pt modelId="{E61ED099-86FD-40FA-877A-88A1B753F133}" type="pres">
      <dgm:prSet presAssocID="{CA8C7C63-11D6-4066-9E8C-38AD255F91AB}" presName="root" presStyleCnt="0">
        <dgm:presLayoutVars>
          <dgm:dir/>
          <dgm:resizeHandles val="exact"/>
        </dgm:presLayoutVars>
      </dgm:prSet>
      <dgm:spPr/>
    </dgm:pt>
    <dgm:pt modelId="{0DCC17FC-3AE3-451F-B0EB-36CFB2374DA4}" type="pres">
      <dgm:prSet presAssocID="{CA8C7C63-11D6-4066-9E8C-38AD255F91AB}" presName="container" presStyleCnt="0">
        <dgm:presLayoutVars>
          <dgm:dir/>
          <dgm:resizeHandles val="exact"/>
        </dgm:presLayoutVars>
      </dgm:prSet>
      <dgm:spPr/>
    </dgm:pt>
    <dgm:pt modelId="{29945655-55DC-4197-BE87-AD0D9FF96637}" type="pres">
      <dgm:prSet presAssocID="{085C1A04-F7E1-48D0-A274-2DF12EDB51CC}" presName="compNode" presStyleCnt="0"/>
      <dgm:spPr/>
    </dgm:pt>
    <dgm:pt modelId="{6EECDDD0-395E-43B4-B060-F111226DCFBC}" type="pres">
      <dgm:prSet presAssocID="{085C1A04-F7E1-48D0-A274-2DF12EDB51CC}" presName="iconBgRect" presStyleLbl="bgShp" presStyleIdx="0" presStyleCnt="4"/>
      <dgm:spPr/>
    </dgm:pt>
    <dgm:pt modelId="{70F78B22-A7AB-4308-AF69-810A183F5C49}" type="pres">
      <dgm:prSet presAssocID="{085C1A04-F7E1-48D0-A274-2DF12EDB51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7BCB65-B423-4ED4-98C4-E5798FC665D0}" type="pres">
      <dgm:prSet presAssocID="{085C1A04-F7E1-48D0-A274-2DF12EDB51CC}" presName="spaceRect" presStyleCnt="0"/>
      <dgm:spPr/>
    </dgm:pt>
    <dgm:pt modelId="{25CD7D10-4068-49E9-B528-67A17AC3BC8C}" type="pres">
      <dgm:prSet presAssocID="{085C1A04-F7E1-48D0-A274-2DF12EDB51CC}" presName="textRect" presStyleLbl="revTx" presStyleIdx="0" presStyleCnt="4">
        <dgm:presLayoutVars>
          <dgm:chMax val="1"/>
          <dgm:chPref val="1"/>
        </dgm:presLayoutVars>
      </dgm:prSet>
      <dgm:spPr/>
    </dgm:pt>
    <dgm:pt modelId="{4D074692-3E52-458F-80F0-7E902F43A6F8}" type="pres">
      <dgm:prSet presAssocID="{732C69ED-1C7D-485A-9C59-0EA28E7E3F21}" presName="sibTrans" presStyleLbl="sibTrans2D1" presStyleIdx="0" presStyleCnt="0"/>
      <dgm:spPr/>
    </dgm:pt>
    <dgm:pt modelId="{879FC4DB-DFFC-4F05-9181-344F79E36FDF}" type="pres">
      <dgm:prSet presAssocID="{0177EB46-2B97-4F61-BBA2-B50CB9991EFE}" presName="compNode" presStyleCnt="0"/>
      <dgm:spPr/>
    </dgm:pt>
    <dgm:pt modelId="{36783752-1200-4BA5-95A7-7CE0AE85EE9F}" type="pres">
      <dgm:prSet presAssocID="{0177EB46-2B97-4F61-BBA2-B50CB9991EFE}" presName="iconBgRect" presStyleLbl="bgShp" presStyleIdx="1" presStyleCnt="4"/>
      <dgm:spPr/>
    </dgm:pt>
    <dgm:pt modelId="{60CF8BE5-CC96-42C6-9C63-3BFB40297547}" type="pres">
      <dgm:prSet presAssocID="{0177EB46-2B97-4F61-BBA2-B50CB9991E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D04F37F-6834-49E0-ACB4-712C13528828}" type="pres">
      <dgm:prSet presAssocID="{0177EB46-2B97-4F61-BBA2-B50CB9991EFE}" presName="spaceRect" presStyleCnt="0"/>
      <dgm:spPr/>
    </dgm:pt>
    <dgm:pt modelId="{60754340-3976-42AA-A69B-ABBA22F28824}" type="pres">
      <dgm:prSet presAssocID="{0177EB46-2B97-4F61-BBA2-B50CB9991EFE}" presName="textRect" presStyleLbl="revTx" presStyleIdx="1" presStyleCnt="4">
        <dgm:presLayoutVars>
          <dgm:chMax val="1"/>
          <dgm:chPref val="1"/>
        </dgm:presLayoutVars>
      </dgm:prSet>
      <dgm:spPr/>
    </dgm:pt>
    <dgm:pt modelId="{3F89074E-5E85-4E58-9D11-C46C41CB5C17}" type="pres">
      <dgm:prSet presAssocID="{FC236CDC-AA10-4B68-9BE9-BE0EC26204DE}" presName="sibTrans" presStyleLbl="sibTrans2D1" presStyleIdx="0" presStyleCnt="0"/>
      <dgm:spPr/>
    </dgm:pt>
    <dgm:pt modelId="{B6E6D0B7-372A-4A2C-B9ED-B48159595139}" type="pres">
      <dgm:prSet presAssocID="{75190021-9480-446E-8EC3-AEC4E21E04A3}" presName="compNode" presStyleCnt="0"/>
      <dgm:spPr/>
    </dgm:pt>
    <dgm:pt modelId="{289C83B9-9CB5-4100-B23B-186D5355543A}" type="pres">
      <dgm:prSet presAssocID="{75190021-9480-446E-8EC3-AEC4E21E04A3}" presName="iconBgRect" presStyleLbl="bgShp" presStyleIdx="2" presStyleCnt="4"/>
      <dgm:spPr/>
    </dgm:pt>
    <dgm:pt modelId="{C1DDDAF3-5E6C-4BC2-A5C7-D32626B3A733}" type="pres">
      <dgm:prSet presAssocID="{75190021-9480-446E-8EC3-AEC4E21E04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3A9E82B-3EDB-4B11-AB96-09D01CEBDB7F}" type="pres">
      <dgm:prSet presAssocID="{75190021-9480-446E-8EC3-AEC4E21E04A3}" presName="spaceRect" presStyleCnt="0"/>
      <dgm:spPr/>
    </dgm:pt>
    <dgm:pt modelId="{A3E8CC11-2BEC-4905-BBE3-EAC96103A0D6}" type="pres">
      <dgm:prSet presAssocID="{75190021-9480-446E-8EC3-AEC4E21E04A3}" presName="textRect" presStyleLbl="revTx" presStyleIdx="2" presStyleCnt="4">
        <dgm:presLayoutVars>
          <dgm:chMax val="1"/>
          <dgm:chPref val="1"/>
        </dgm:presLayoutVars>
      </dgm:prSet>
      <dgm:spPr/>
    </dgm:pt>
    <dgm:pt modelId="{A83B2E7E-888B-4454-8F9A-C460353BAB5C}" type="pres">
      <dgm:prSet presAssocID="{F4B6E0BF-74DA-4DAE-9DF6-84F2EF2B2FB1}" presName="sibTrans" presStyleLbl="sibTrans2D1" presStyleIdx="0" presStyleCnt="0"/>
      <dgm:spPr/>
    </dgm:pt>
    <dgm:pt modelId="{54B45ABD-9AA7-48D7-A062-0C8FD8681DD1}" type="pres">
      <dgm:prSet presAssocID="{AEBEF542-7C0F-4EC0-A2B4-85CEB45E923C}" presName="compNode" presStyleCnt="0"/>
      <dgm:spPr/>
    </dgm:pt>
    <dgm:pt modelId="{FEF6DCF7-B469-406D-886E-77BDC4765142}" type="pres">
      <dgm:prSet presAssocID="{AEBEF542-7C0F-4EC0-A2B4-85CEB45E923C}" presName="iconBgRect" presStyleLbl="bgShp" presStyleIdx="3" presStyleCnt="4"/>
      <dgm:spPr/>
    </dgm:pt>
    <dgm:pt modelId="{925E9100-CDE3-42DC-A23E-1FA3037DA070}" type="pres">
      <dgm:prSet presAssocID="{AEBEF542-7C0F-4EC0-A2B4-85CEB45E92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E6C50B9-F792-409A-9C45-22150327ADF7}" type="pres">
      <dgm:prSet presAssocID="{AEBEF542-7C0F-4EC0-A2B4-85CEB45E923C}" presName="spaceRect" presStyleCnt="0"/>
      <dgm:spPr/>
    </dgm:pt>
    <dgm:pt modelId="{F14A191C-28D5-4BFB-AA34-84D7EC6628F2}" type="pres">
      <dgm:prSet presAssocID="{AEBEF542-7C0F-4EC0-A2B4-85CEB45E92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4DAD01-8218-47F7-A85F-D3CA30B41374}" type="presOf" srcId="{AEBEF542-7C0F-4EC0-A2B4-85CEB45E923C}" destId="{F14A191C-28D5-4BFB-AA34-84D7EC6628F2}" srcOrd="0" destOrd="0" presId="urn:microsoft.com/office/officeart/2018/2/layout/IconCircleList"/>
    <dgm:cxn modelId="{B67ABF12-2CA7-4F27-BDB0-A30F012E4AE5}" type="presOf" srcId="{CA8C7C63-11D6-4066-9E8C-38AD255F91AB}" destId="{E61ED099-86FD-40FA-877A-88A1B753F133}" srcOrd="0" destOrd="0" presId="urn:microsoft.com/office/officeart/2018/2/layout/IconCircleList"/>
    <dgm:cxn modelId="{EE3BEE23-0309-4934-8C40-06DB40AFE413}" type="presOf" srcId="{0177EB46-2B97-4F61-BBA2-B50CB9991EFE}" destId="{60754340-3976-42AA-A69B-ABBA22F28824}" srcOrd="0" destOrd="0" presId="urn:microsoft.com/office/officeart/2018/2/layout/IconCircleList"/>
    <dgm:cxn modelId="{BA65D228-F857-4C3A-BBED-29F9CB20924D}" type="presOf" srcId="{75190021-9480-446E-8EC3-AEC4E21E04A3}" destId="{A3E8CC11-2BEC-4905-BBE3-EAC96103A0D6}" srcOrd="0" destOrd="0" presId="urn:microsoft.com/office/officeart/2018/2/layout/IconCircleList"/>
    <dgm:cxn modelId="{572FA02D-7142-42C6-9C9F-11B7D992A37F}" type="presOf" srcId="{085C1A04-F7E1-48D0-A274-2DF12EDB51CC}" destId="{25CD7D10-4068-49E9-B528-67A17AC3BC8C}" srcOrd="0" destOrd="0" presId="urn:microsoft.com/office/officeart/2018/2/layout/IconCircleList"/>
    <dgm:cxn modelId="{212FBF40-9A1A-484D-B08F-83F85743E0C9}" srcId="{CA8C7C63-11D6-4066-9E8C-38AD255F91AB}" destId="{085C1A04-F7E1-48D0-A274-2DF12EDB51CC}" srcOrd="0" destOrd="0" parTransId="{0E1E994A-5C22-4DF5-AD55-39480C11C883}" sibTransId="{732C69ED-1C7D-485A-9C59-0EA28E7E3F21}"/>
    <dgm:cxn modelId="{498FB742-3FAB-4489-8CB9-10A567E23666}" type="presOf" srcId="{732C69ED-1C7D-485A-9C59-0EA28E7E3F21}" destId="{4D074692-3E52-458F-80F0-7E902F43A6F8}" srcOrd="0" destOrd="0" presId="urn:microsoft.com/office/officeart/2018/2/layout/IconCircleList"/>
    <dgm:cxn modelId="{45B40143-73D8-4068-BD7C-000E5A17918D}" srcId="{CA8C7C63-11D6-4066-9E8C-38AD255F91AB}" destId="{AEBEF542-7C0F-4EC0-A2B4-85CEB45E923C}" srcOrd="3" destOrd="0" parTransId="{11426BD8-77AA-4D97-93A5-F3AD4CDBA61F}" sibTransId="{E37C4ABE-083B-47EF-AD77-247353E3C053}"/>
    <dgm:cxn modelId="{B3E10969-A773-42A2-B79A-89A412148138}" type="presOf" srcId="{F4B6E0BF-74DA-4DAE-9DF6-84F2EF2B2FB1}" destId="{A83B2E7E-888B-4454-8F9A-C460353BAB5C}" srcOrd="0" destOrd="0" presId="urn:microsoft.com/office/officeart/2018/2/layout/IconCircleList"/>
    <dgm:cxn modelId="{D0B6BF90-5964-4729-A4EF-949026FD1D5D}" srcId="{CA8C7C63-11D6-4066-9E8C-38AD255F91AB}" destId="{0177EB46-2B97-4F61-BBA2-B50CB9991EFE}" srcOrd="1" destOrd="0" parTransId="{473F0E5B-7EF3-482D-987F-ACF144A06391}" sibTransId="{FC236CDC-AA10-4B68-9BE9-BE0EC26204DE}"/>
    <dgm:cxn modelId="{AFB9DCA3-CC9A-4D4C-B251-B9C7B159E1E3}" srcId="{CA8C7C63-11D6-4066-9E8C-38AD255F91AB}" destId="{75190021-9480-446E-8EC3-AEC4E21E04A3}" srcOrd="2" destOrd="0" parTransId="{0A3FDDC7-9385-4456-84BE-34CF24A27E8F}" sibTransId="{F4B6E0BF-74DA-4DAE-9DF6-84F2EF2B2FB1}"/>
    <dgm:cxn modelId="{7D3B48D8-E80F-4429-839E-91616708AD2D}" type="presOf" srcId="{FC236CDC-AA10-4B68-9BE9-BE0EC26204DE}" destId="{3F89074E-5E85-4E58-9D11-C46C41CB5C17}" srcOrd="0" destOrd="0" presId="urn:microsoft.com/office/officeart/2018/2/layout/IconCircleList"/>
    <dgm:cxn modelId="{29D2BB66-29E8-4212-BFA8-2BC0D904CAD5}" type="presParOf" srcId="{E61ED099-86FD-40FA-877A-88A1B753F133}" destId="{0DCC17FC-3AE3-451F-B0EB-36CFB2374DA4}" srcOrd="0" destOrd="0" presId="urn:microsoft.com/office/officeart/2018/2/layout/IconCircleList"/>
    <dgm:cxn modelId="{C10E8B0C-E52A-4177-9CB7-52473725A0BC}" type="presParOf" srcId="{0DCC17FC-3AE3-451F-B0EB-36CFB2374DA4}" destId="{29945655-55DC-4197-BE87-AD0D9FF96637}" srcOrd="0" destOrd="0" presId="urn:microsoft.com/office/officeart/2018/2/layout/IconCircleList"/>
    <dgm:cxn modelId="{37DC093C-E16F-4D33-A197-195C5DFE41E2}" type="presParOf" srcId="{29945655-55DC-4197-BE87-AD0D9FF96637}" destId="{6EECDDD0-395E-43B4-B060-F111226DCFBC}" srcOrd="0" destOrd="0" presId="urn:microsoft.com/office/officeart/2018/2/layout/IconCircleList"/>
    <dgm:cxn modelId="{7AECF42A-4C9E-441B-B4C6-1FF7C516355A}" type="presParOf" srcId="{29945655-55DC-4197-BE87-AD0D9FF96637}" destId="{70F78B22-A7AB-4308-AF69-810A183F5C49}" srcOrd="1" destOrd="0" presId="urn:microsoft.com/office/officeart/2018/2/layout/IconCircleList"/>
    <dgm:cxn modelId="{7A1098AD-A9FC-4EDB-8B50-015582390EC1}" type="presParOf" srcId="{29945655-55DC-4197-BE87-AD0D9FF96637}" destId="{6A7BCB65-B423-4ED4-98C4-E5798FC665D0}" srcOrd="2" destOrd="0" presId="urn:microsoft.com/office/officeart/2018/2/layout/IconCircleList"/>
    <dgm:cxn modelId="{3D1027F1-26B4-4AE7-A7F5-CBA0A1B6B556}" type="presParOf" srcId="{29945655-55DC-4197-BE87-AD0D9FF96637}" destId="{25CD7D10-4068-49E9-B528-67A17AC3BC8C}" srcOrd="3" destOrd="0" presId="urn:microsoft.com/office/officeart/2018/2/layout/IconCircleList"/>
    <dgm:cxn modelId="{D6172F68-6E98-4E7D-B99B-332F33D860A4}" type="presParOf" srcId="{0DCC17FC-3AE3-451F-B0EB-36CFB2374DA4}" destId="{4D074692-3E52-458F-80F0-7E902F43A6F8}" srcOrd="1" destOrd="0" presId="urn:microsoft.com/office/officeart/2018/2/layout/IconCircleList"/>
    <dgm:cxn modelId="{296A47AA-8C54-4275-AD29-039167A2A4E4}" type="presParOf" srcId="{0DCC17FC-3AE3-451F-B0EB-36CFB2374DA4}" destId="{879FC4DB-DFFC-4F05-9181-344F79E36FDF}" srcOrd="2" destOrd="0" presId="urn:microsoft.com/office/officeart/2018/2/layout/IconCircleList"/>
    <dgm:cxn modelId="{EBFDB28C-3E5A-4AF5-A403-9C95E6707D46}" type="presParOf" srcId="{879FC4DB-DFFC-4F05-9181-344F79E36FDF}" destId="{36783752-1200-4BA5-95A7-7CE0AE85EE9F}" srcOrd="0" destOrd="0" presId="urn:microsoft.com/office/officeart/2018/2/layout/IconCircleList"/>
    <dgm:cxn modelId="{CDB14BF7-6DD8-47E3-8518-3E1BB4B2BB5A}" type="presParOf" srcId="{879FC4DB-DFFC-4F05-9181-344F79E36FDF}" destId="{60CF8BE5-CC96-42C6-9C63-3BFB40297547}" srcOrd="1" destOrd="0" presId="urn:microsoft.com/office/officeart/2018/2/layout/IconCircleList"/>
    <dgm:cxn modelId="{EBDE887A-CFD4-4427-AC94-87A3D3DB6D76}" type="presParOf" srcId="{879FC4DB-DFFC-4F05-9181-344F79E36FDF}" destId="{7D04F37F-6834-49E0-ACB4-712C13528828}" srcOrd="2" destOrd="0" presId="urn:microsoft.com/office/officeart/2018/2/layout/IconCircleList"/>
    <dgm:cxn modelId="{6163E2F7-613B-4485-AE26-3545CE364173}" type="presParOf" srcId="{879FC4DB-DFFC-4F05-9181-344F79E36FDF}" destId="{60754340-3976-42AA-A69B-ABBA22F28824}" srcOrd="3" destOrd="0" presId="urn:microsoft.com/office/officeart/2018/2/layout/IconCircleList"/>
    <dgm:cxn modelId="{DAD4E8DA-0313-4E99-B94A-40D0A702CC11}" type="presParOf" srcId="{0DCC17FC-3AE3-451F-B0EB-36CFB2374DA4}" destId="{3F89074E-5E85-4E58-9D11-C46C41CB5C17}" srcOrd="3" destOrd="0" presId="urn:microsoft.com/office/officeart/2018/2/layout/IconCircleList"/>
    <dgm:cxn modelId="{3ACCDB4F-1B6E-4381-94FC-7180D82303BE}" type="presParOf" srcId="{0DCC17FC-3AE3-451F-B0EB-36CFB2374DA4}" destId="{B6E6D0B7-372A-4A2C-B9ED-B48159595139}" srcOrd="4" destOrd="0" presId="urn:microsoft.com/office/officeart/2018/2/layout/IconCircleList"/>
    <dgm:cxn modelId="{E5F44259-8FA3-4712-9FF2-62D4CF25CDBD}" type="presParOf" srcId="{B6E6D0B7-372A-4A2C-B9ED-B48159595139}" destId="{289C83B9-9CB5-4100-B23B-186D5355543A}" srcOrd="0" destOrd="0" presId="urn:microsoft.com/office/officeart/2018/2/layout/IconCircleList"/>
    <dgm:cxn modelId="{F3359015-0C42-49FA-BA0E-67AC639ECB5C}" type="presParOf" srcId="{B6E6D0B7-372A-4A2C-B9ED-B48159595139}" destId="{C1DDDAF3-5E6C-4BC2-A5C7-D32626B3A733}" srcOrd="1" destOrd="0" presId="urn:microsoft.com/office/officeart/2018/2/layout/IconCircleList"/>
    <dgm:cxn modelId="{1031035D-F262-481C-8F8D-9060C07C3786}" type="presParOf" srcId="{B6E6D0B7-372A-4A2C-B9ED-B48159595139}" destId="{43A9E82B-3EDB-4B11-AB96-09D01CEBDB7F}" srcOrd="2" destOrd="0" presId="urn:microsoft.com/office/officeart/2018/2/layout/IconCircleList"/>
    <dgm:cxn modelId="{F6611DE5-865A-43AF-8593-1EB16780F0FA}" type="presParOf" srcId="{B6E6D0B7-372A-4A2C-B9ED-B48159595139}" destId="{A3E8CC11-2BEC-4905-BBE3-EAC96103A0D6}" srcOrd="3" destOrd="0" presId="urn:microsoft.com/office/officeart/2018/2/layout/IconCircleList"/>
    <dgm:cxn modelId="{E648C72C-1394-4A98-8FDC-E7D61B48F955}" type="presParOf" srcId="{0DCC17FC-3AE3-451F-B0EB-36CFB2374DA4}" destId="{A83B2E7E-888B-4454-8F9A-C460353BAB5C}" srcOrd="5" destOrd="0" presId="urn:microsoft.com/office/officeart/2018/2/layout/IconCircleList"/>
    <dgm:cxn modelId="{04B0586F-C635-4BAA-A78F-3694CD449CAC}" type="presParOf" srcId="{0DCC17FC-3AE3-451F-B0EB-36CFB2374DA4}" destId="{54B45ABD-9AA7-48D7-A062-0C8FD8681DD1}" srcOrd="6" destOrd="0" presId="urn:microsoft.com/office/officeart/2018/2/layout/IconCircleList"/>
    <dgm:cxn modelId="{8D774036-DA5C-4C50-A3CC-6639014AF99D}" type="presParOf" srcId="{54B45ABD-9AA7-48D7-A062-0C8FD8681DD1}" destId="{FEF6DCF7-B469-406D-886E-77BDC4765142}" srcOrd="0" destOrd="0" presId="urn:microsoft.com/office/officeart/2018/2/layout/IconCircleList"/>
    <dgm:cxn modelId="{7944DA6B-0A2D-4EB8-89E4-FD0B97E5E02F}" type="presParOf" srcId="{54B45ABD-9AA7-48D7-A062-0C8FD8681DD1}" destId="{925E9100-CDE3-42DC-A23E-1FA3037DA070}" srcOrd="1" destOrd="0" presId="urn:microsoft.com/office/officeart/2018/2/layout/IconCircleList"/>
    <dgm:cxn modelId="{9C242161-2698-4DD9-AB69-72C17B3C750D}" type="presParOf" srcId="{54B45ABD-9AA7-48D7-A062-0C8FD8681DD1}" destId="{FE6C50B9-F792-409A-9C45-22150327ADF7}" srcOrd="2" destOrd="0" presId="urn:microsoft.com/office/officeart/2018/2/layout/IconCircleList"/>
    <dgm:cxn modelId="{724B4E65-94FC-4AC9-B902-989D3F101D07}" type="presParOf" srcId="{54B45ABD-9AA7-48D7-A062-0C8FD8681DD1}" destId="{F14A191C-28D5-4BFB-AA34-84D7EC6628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74A58A-43C2-47AA-B95F-3204C23848A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A089786F-3255-4CCC-AE6B-E3FCF4458CBF}">
      <dgm:prSet/>
      <dgm:spPr/>
      <dgm:t>
        <a:bodyPr/>
        <a:lstStyle/>
        <a:p>
          <a:r>
            <a:rPr lang="en-US"/>
            <a:t>Smart contracts handle </a:t>
          </a:r>
          <a:r>
            <a:rPr lang="en-US" b="1"/>
            <a:t>billions in value</a:t>
          </a:r>
          <a:r>
            <a:rPr lang="en-US"/>
            <a:t> — correctness is critical.</a:t>
          </a:r>
        </a:p>
      </dgm:t>
    </dgm:pt>
    <dgm:pt modelId="{D09FC143-D66F-4CA3-AFE1-1100E522575B}" type="parTrans" cxnId="{CD7F0F63-4EEC-448A-A8FD-D64EE9DBA03A}">
      <dgm:prSet/>
      <dgm:spPr/>
      <dgm:t>
        <a:bodyPr/>
        <a:lstStyle/>
        <a:p>
          <a:endParaRPr lang="en-US"/>
        </a:p>
      </dgm:t>
    </dgm:pt>
    <dgm:pt modelId="{345EFC87-5990-42E3-962A-6EF3B1ED3504}" type="sibTrans" cxnId="{CD7F0F63-4EEC-448A-A8FD-D64EE9DBA03A}">
      <dgm:prSet/>
      <dgm:spPr/>
      <dgm:t>
        <a:bodyPr/>
        <a:lstStyle/>
        <a:p>
          <a:endParaRPr lang="en-US"/>
        </a:p>
      </dgm:t>
    </dgm:pt>
    <dgm:pt modelId="{5CC074B2-4DF0-4A31-8562-06860D3D2F97}">
      <dgm:prSet/>
      <dgm:spPr/>
      <dgm:t>
        <a:bodyPr/>
        <a:lstStyle/>
        <a:p>
          <a:r>
            <a:rPr lang="en-US"/>
            <a:t>Formal verification provides </a:t>
          </a:r>
          <a:r>
            <a:rPr lang="en-US" b="1"/>
            <a:t>stronger guarantees</a:t>
          </a:r>
          <a:r>
            <a:rPr lang="en-US"/>
            <a:t> than testing or audits.</a:t>
          </a:r>
        </a:p>
      </dgm:t>
    </dgm:pt>
    <dgm:pt modelId="{AD1E61F8-E667-46DB-981D-6F7CDEB9D02F}" type="parTrans" cxnId="{5C11B321-3EDC-4167-86EF-DDE491CED7CE}">
      <dgm:prSet/>
      <dgm:spPr/>
      <dgm:t>
        <a:bodyPr/>
        <a:lstStyle/>
        <a:p>
          <a:endParaRPr lang="en-US"/>
        </a:p>
      </dgm:t>
    </dgm:pt>
    <dgm:pt modelId="{80C9F335-4223-434B-80B7-FBB84F9AF348}" type="sibTrans" cxnId="{5C11B321-3EDC-4167-86EF-DDE491CED7CE}">
      <dgm:prSet/>
      <dgm:spPr/>
      <dgm:t>
        <a:bodyPr/>
        <a:lstStyle/>
        <a:p>
          <a:endParaRPr lang="en-US"/>
        </a:p>
      </dgm:t>
    </dgm:pt>
    <dgm:pt modelId="{E714B915-9C7F-44E4-939A-C9292CCEC9A7}">
      <dgm:prSet/>
      <dgm:spPr/>
      <dgm:t>
        <a:bodyPr/>
        <a:lstStyle/>
        <a:p>
          <a:r>
            <a:rPr lang="en-US"/>
            <a:t>Tooling is improving but still requires </a:t>
          </a:r>
          <a:r>
            <a:rPr lang="en-US" b="1"/>
            <a:t>mathematical expertise</a:t>
          </a:r>
          <a:r>
            <a:rPr lang="en-US"/>
            <a:t>.</a:t>
          </a:r>
        </a:p>
      </dgm:t>
    </dgm:pt>
    <dgm:pt modelId="{B8C15B66-04C8-41CC-B12C-169988196806}" type="parTrans" cxnId="{EB415773-AB32-40FB-B512-10EB8D5E6CCA}">
      <dgm:prSet/>
      <dgm:spPr/>
      <dgm:t>
        <a:bodyPr/>
        <a:lstStyle/>
        <a:p>
          <a:endParaRPr lang="en-US"/>
        </a:p>
      </dgm:t>
    </dgm:pt>
    <dgm:pt modelId="{DED46503-0BFE-4777-BB26-762A05E3F8F1}" type="sibTrans" cxnId="{EB415773-AB32-40FB-B512-10EB8D5E6CCA}">
      <dgm:prSet/>
      <dgm:spPr/>
      <dgm:t>
        <a:bodyPr/>
        <a:lstStyle/>
        <a:p>
          <a:endParaRPr lang="en-US"/>
        </a:p>
      </dgm:t>
    </dgm:pt>
    <dgm:pt modelId="{538959E9-F0FE-4C69-8627-621882C38545}">
      <dgm:prSet/>
      <dgm:spPr/>
      <dgm:t>
        <a:bodyPr/>
        <a:lstStyle/>
        <a:p>
          <a:r>
            <a:rPr lang="en-US"/>
            <a:t>Future: More </a:t>
          </a:r>
          <a:r>
            <a:rPr lang="en-US" b="1"/>
            <a:t>user-friendly formal methods</a:t>
          </a:r>
          <a:r>
            <a:rPr lang="en-US"/>
            <a:t> integrated in dev pipelines.</a:t>
          </a:r>
        </a:p>
      </dgm:t>
    </dgm:pt>
    <dgm:pt modelId="{A04B4F03-4C58-4E96-B393-C8A42B481C3C}" type="parTrans" cxnId="{2C3E212B-7334-44D0-90A1-C940A4F5EB9E}">
      <dgm:prSet/>
      <dgm:spPr/>
      <dgm:t>
        <a:bodyPr/>
        <a:lstStyle/>
        <a:p>
          <a:endParaRPr lang="en-US"/>
        </a:p>
      </dgm:t>
    </dgm:pt>
    <dgm:pt modelId="{C154620A-1DF6-4FFD-B68F-6491F224FAAD}" type="sibTrans" cxnId="{2C3E212B-7334-44D0-90A1-C940A4F5EB9E}">
      <dgm:prSet/>
      <dgm:spPr/>
      <dgm:t>
        <a:bodyPr/>
        <a:lstStyle/>
        <a:p>
          <a:endParaRPr lang="en-US"/>
        </a:p>
      </dgm:t>
    </dgm:pt>
    <dgm:pt modelId="{4C32F912-241F-4A50-8017-F8EBD1837AF9}" type="pres">
      <dgm:prSet presAssocID="{8374A58A-43C2-47AA-B95F-3204C23848A5}" presName="root" presStyleCnt="0">
        <dgm:presLayoutVars>
          <dgm:dir/>
          <dgm:resizeHandles val="exact"/>
        </dgm:presLayoutVars>
      </dgm:prSet>
      <dgm:spPr/>
    </dgm:pt>
    <dgm:pt modelId="{4E8DDBFB-BBA7-46E5-B448-F928D5878246}" type="pres">
      <dgm:prSet presAssocID="{8374A58A-43C2-47AA-B95F-3204C23848A5}" presName="container" presStyleCnt="0">
        <dgm:presLayoutVars>
          <dgm:dir/>
          <dgm:resizeHandles val="exact"/>
        </dgm:presLayoutVars>
      </dgm:prSet>
      <dgm:spPr/>
    </dgm:pt>
    <dgm:pt modelId="{1298B9FA-D2A6-4EEA-B5E1-261EE51E8A78}" type="pres">
      <dgm:prSet presAssocID="{A089786F-3255-4CCC-AE6B-E3FCF4458CBF}" presName="compNode" presStyleCnt="0"/>
      <dgm:spPr/>
    </dgm:pt>
    <dgm:pt modelId="{B6454C84-0244-42F2-B9D5-C87AF04FBF57}" type="pres">
      <dgm:prSet presAssocID="{A089786F-3255-4CCC-AE6B-E3FCF4458CBF}" presName="iconBgRect" presStyleLbl="bgShp" presStyleIdx="0" presStyleCnt="4"/>
      <dgm:spPr/>
    </dgm:pt>
    <dgm:pt modelId="{224CB6FF-4EB1-4B97-9108-394C4F7FF650}" type="pres">
      <dgm:prSet presAssocID="{A089786F-3255-4CCC-AE6B-E3FCF4458C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BA5DBC0-18A2-4157-99FC-6CD3526A406C}" type="pres">
      <dgm:prSet presAssocID="{A089786F-3255-4CCC-AE6B-E3FCF4458CBF}" presName="spaceRect" presStyleCnt="0"/>
      <dgm:spPr/>
    </dgm:pt>
    <dgm:pt modelId="{0AFD9248-2A59-4A55-9B51-2820E85A8092}" type="pres">
      <dgm:prSet presAssocID="{A089786F-3255-4CCC-AE6B-E3FCF4458CBF}" presName="textRect" presStyleLbl="revTx" presStyleIdx="0" presStyleCnt="4">
        <dgm:presLayoutVars>
          <dgm:chMax val="1"/>
          <dgm:chPref val="1"/>
        </dgm:presLayoutVars>
      </dgm:prSet>
      <dgm:spPr/>
    </dgm:pt>
    <dgm:pt modelId="{9A729294-71A0-430C-A518-102ED7C01AB6}" type="pres">
      <dgm:prSet presAssocID="{345EFC87-5990-42E3-962A-6EF3B1ED3504}" presName="sibTrans" presStyleLbl="sibTrans2D1" presStyleIdx="0" presStyleCnt="0"/>
      <dgm:spPr/>
    </dgm:pt>
    <dgm:pt modelId="{866D2320-FC92-4E8A-9E91-0189CAC557B1}" type="pres">
      <dgm:prSet presAssocID="{5CC074B2-4DF0-4A31-8562-06860D3D2F97}" presName="compNode" presStyleCnt="0"/>
      <dgm:spPr/>
    </dgm:pt>
    <dgm:pt modelId="{DA25F8E8-7303-4497-B765-A5DD1B5389ED}" type="pres">
      <dgm:prSet presAssocID="{5CC074B2-4DF0-4A31-8562-06860D3D2F97}" presName="iconBgRect" presStyleLbl="bgShp" presStyleIdx="1" presStyleCnt="4"/>
      <dgm:spPr/>
    </dgm:pt>
    <dgm:pt modelId="{14380496-4C23-47A9-AF49-3C9CA3E48093}" type="pres">
      <dgm:prSet presAssocID="{5CC074B2-4DF0-4A31-8562-06860D3D2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120D5DF-CCE2-4707-A8DF-A4929FA6A52C}" type="pres">
      <dgm:prSet presAssocID="{5CC074B2-4DF0-4A31-8562-06860D3D2F97}" presName="spaceRect" presStyleCnt="0"/>
      <dgm:spPr/>
    </dgm:pt>
    <dgm:pt modelId="{8566BFE2-B40E-4CE7-95E2-830E30293E75}" type="pres">
      <dgm:prSet presAssocID="{5CC074B2-4DF0-4A31-8562-06860D3D2F97}" presName="textRect" presStyleLbl="revTx" presStyleIdx="1" presStyleCnt="4">
        <dgm:presLayoutVars>
          <dgm:chMax val="1"/>
          <dgm:chPref val="1"/>
        </dgm:presLayoutVars>
      </dgm:prSet>
      <dgm:spPr/>
    </dgm:pt>
    <dgm:pt modelId="{4A01E2DE-934C-4865-893C-5A0C10CD20F9}" type="pres">
      <dgm:prSet presAssocID="{80C9F335-4223-434B-80B7-FBB84F9AF348}" presName="sibTrans" presStyleLbl="sibTrans2D1" presStyleIdx="0" presStyleCnt="0"/>
      <dgm:spPr/>
    </dgm:pt>
    <dgm:pt modelId="{96749113-C8F1-4641-A436-6C3998D902D1}" type="pres">
      <dgm:prSet presAssocID="{E714B915-9C7F-44E4-939A-C9292CCEC9A7}" presName="compNode" presStyleCnt="0"/>
      <dgm:spPr/>
    </dgm:pt>
    <dgm:pt modelId="{15ED3AD1-7EB9-4EE8-883A-104FF4889EDA}" type="pres">
      <dgm:prSet presAssocID="{E714B915-9C7F-44E4-939A-C9292CCEC9A7}" presName="iconBgRect" presStyleLbl="bgShp" presStyleIdx="2" presStyleCnt="4"/>
      <dgm:spPr/>
    </dgm:pt>
    <dgm:pt modelId="{2720FDBB-4527-4BD2-AEEE-55A1462390D8}" type="pres">
      <dgm:prSet presAssocID="{E714B915-9C7F-44E4-939A-C9292CCEC9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37FD318-B24B-4EAB-8D6C-D9D72B1AD7F2}" type="pres">
      <dgm:prSet presAssocID="{E714B915-9C7F-44E4-939A-C9292CCEC9A7}" presName="spaceRect" presStyleCnt="0"/>
      <dgm:spPr/>
    </dgm:pt>
    <dgm:pt modelId="{A2BBB58C-4CD8-4303-B299-92109E5050FC}" type="pres">
      <dgm:prSet presAssocID="{E714B915-9C7F-44E4-939A-C9292CCEC9A7}" presName="textRect" presStyleLbl="revTx" presStyleIdx="2" presStyleCnt="4">
        <dgm:presLayoutVars>
          <dgm:chMax val="1"/>
          <dgm:chPref val="1"/>
        </dgm:presLayoutVars>
      </dgm:prSet>
      <dgm:spPr/>
    </dgm:pt>
    <dgm:pt modelId="{FBCF1708-5C1E-4CE5-8E8C-C5052CD02C18}" type="pres">
      <dgm:prSet presAssocID="{DED46503-0BFE-4777-BB26-762A05E3F8F1}" presName="sibTrans" presStyleLbl="sibTrans2D1" presStyleIdx="0" presStyleCnt="0"/>
      <dgm:spPr/>
    </dgm:pt>
    <dgm:pt modelId="{DCA8E406-C9EA-4063-B3D1-33C4AAAD640F}" type="pres">
      <dgm:prSet presAssocID="{538959E9-F0FE-4C69-8627-621882C38545}" presName="compNode" presStyleCnt="0"/>
      <dgm:spPr/>
    </dgm:pt>
    <dgm:pt modelId="{12BCE723-506A-4A99-B70C-BEE231209E98}" type="pres">
      <dgm:prSet presAssocID="{538959E9-F0FE-4C69-8627-621882C38545}" presName="iconBgRect" presStyleLbl="bgShp" presStyleIdx="3" presStyleCnt="4"/>
      <dgm:spPr/>
    </dgm:pt>
    <dgm:pt modelId="{D1EEEF7B-AF06-40E0-8CDE-F05EC75A8879}" type="pres">
      <dgm:prSet presAssocID="{538959E9-F0FE-4C69-8627-621882C385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75F60B-598E-4C10-A46C-A845B055219C}" type="pres">
      <dgm:prSet presAssocID="{538959E9-F0FE-4C69-8627-621882C38545}" presName="spaceRect" presStyleCnt="0"/>
      <dgm:spPr/>
    </dgm:pt>
    <dgm:pt modelId="{165EDE47-D194-4CC4-9CA0-F4043EB592CC}" type="pres">
      <dgm:prSet presAssocID="{538959E9-F0FE-4C69-8627-621882C385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11B321-3EDC-4167-86EF-DDE491CED7CE}" srcId="{8374A58A-43C2-47AA-B95F-3204C23848A5}" destId="{5CC074B2-4DF0-4A31-8562-06860D3D2F97}" srcOrd="1" destOrd="0" parTransId="{AD1E61F8-E667-46DB-981D-6F7CDEB9D02F}" sibTransId="{80C9F335-4223-434B-80B7-FBB84F9AF348}"/>
    <dgm:cxn modelId="{47CD6C25-4A26-4966-BBFD-D120C1CEB44E}" type="presOf" srcId="{345EFC87-5990-42E3-962A-6EF3B1ED3504}" destId="{9A729294-71A0-430C-A518-102ED7C01AB6}" srcOrd="0" destOrd="0" presId="urn:microsoft.com/office/officeart/2018/2/layout/IconCircleList"/>
    <dgm:cxn modelId="{2C3E212B-7334-44D0-90A1-C940A4F5EB9E}" srcId="{8374A58A-43C2-47AA-B95F-3204C23848A5}" destId="{538959E9-F0FE-4C69-8627-621882C38545}" srcOrd="3" destOrd="0" parTransId="{A04B4F03-4C58-4E96-B393-C8A42B481C3C}" sibTransId="{C154620A-1DF6-4FFD-B68F-6491F224FAAD}"/>
    <dgm:cxn modelId="{2AF2C234-07A6-4EB6-A09A-D8F43F76B3C0}" type="presOf" srcId="{5CC074B2-4DF0-4A31-8562-06860D3D2F97}" destId="{8566BFE2-B40E-4CE7-95E2-830E30293E75}" srcOrd="0" destOrd="0" presId="urn:microsoft.com/office/officeart/2018/2/layout/IconCircleList"/>
    <dgm:cxn modelId="{E7D85E5F-862C-4E80-84E1-4F81F8775C62}" type="presOf" srcId="{8374A58A-43C2-47AA-B95F-3204C23848A5}" destId="{4C32F912-241F-4A50-8017-F8EBD1837AF9}" srcOrd="0" destOrd="0" presId="urn:microsoft.com/office/officeart/2018/2/layout/IconCircleList"/>
    <dgm:cxn modelId="{CD7F0F63-4EEC-448A-A8FD-D64EE9DBA03A}" srcId="{8374A58A-43C2-47AA-B95F-3204C23848A5}" destId="{A089786F-3255-4CCC-AE6B-E3FCF4458CBF}" srcOrd="0" destOrd="0" parTransId="{D09FC143-D66F-4CA3-AFE1-1100E522575B}" sibTransId="{345EFC87-5990-42E3-962A-6EF3B1ED3504}"/>
    <dgm:cxn modelId="{59EC2D44-F313-4DEB-9262-E1F25815A6EC}" type="presOf" srcId="{80C9F335-4223-434B-80B7-FBB84F9AF348}" destId="{4A01E2DE-934C-4865-893C-5A0C10CD20F9}" srcOrd="0" destOrd="0" presId="urn:microsoft.com/office/officeart/2018/2/layout/IconCircleList"/>
    <dgm:cxn modelId="{EB415773-AB32-40FB-B512-10EB8D5E6CCA}" srcId="{8374A58A-43C2-47AA-B95F-3204C23848A5}" destId="{E714B915-9C7F-44E4-939A-C9292CCEC9A7}" srcOrd="2" destOrd="0" parTransId="{B8C15B66-04C8-41CC-B12C-169988196806}" sibTransId="{DED46503-0BFE-4777-BB26-762A05E3F8F1}"/>
    <dgm:cxn modelId="{CB645475-47D8-4DA0-B5A1-665BCBC0B01D}" type="presOf" srcId="{538959E9-F0FE-4C69-8627-621882C38545}" destId="{165EDE47-D194-4CC4-9CA0-F4043EB592CC}" srcOrd="0" destOrd="0" presId="urn:microsoft.com/office/officeart/2018/2/layout/IconCircleList"/>
    <dgm:cxn modelId="{C661DB9E-7740-4ACC-87D6-BDC333F7B80D}" type="presOf" srcId="{A089786F-3255-4CCC-AE6B-E3FCF4458CBF}" destId="{0AFD9248-2A59-4A55-9B51-2820E85A8092}" srcOrd="0" destOrd="0" presId="urn:microsoft.com/office/officeart/2018/2/layout/IconCircleList"/>
    <dgm:cxn modelId="{8BDE49DD-B191-4DCC-81B9-1B71B4CE97D8}" type="presOf" srcId="{E714B915-9C7F-44E4-939A-C9292CCEC9A7}" destId="{A2BBB58C-4CD8-4303-B299-92109E5050FC}" srcOrd="0" destOrd="0" presId="urn:microsoft.com/office/officeart/2018/2/layout/IconCircleList"/>
    <dgm:cxn modelId="{854F60F0-6B12-4B0E-8105-63C56B22B665}" type="presOf" srcId="{DED46503-0BFE-4777-BB26-762A05E3F8F1}" destId="{FBCF1708-5C1E-4CE5-8E8C-C5052CD02C18}" srcOrd="0" destOrd="0" presId="urn:microsoft.com/office/officeart/2018/2/layout/IconCircleList"/>
    <dgm:cxn modelId="{97DE69DC-6A35-4F49-8BFC-40A953412DB9}" type="presParOf" srcId="{4C32F912-241F-4A50-8017-F8EBD1837AF9}" destId="{4E8DDBFB-BBA7-46E5-B448-F928D5878246}" srcOrd="0" destOrd="0" presId="urn:microsoft.com/office/officeart/2018/2/layout/IconCircleList"/>
    <dgm:cxn modelId="{9593A1C3-2EB2-4C28-87D4-CCD9831CF006}" type="presParOf" srcId="{4E8DDBFB-BBA7-46E5-B448-F928D5878246}" destId="{1298B9FA-D2A6-4EEA-B5E1-261EE51E8A78}" srcOrd="0" destOrd="0" presId="urn:microsoft.com/office/officeart/2018/2/layout/IconCircleList"/>
    <dgm:cxn modelId="{EEBF153D-6DAA-4C87-AEC3-98DDE8B37EF6}" type="presParOf" srcId="{1298B9FA-D2A6-4EEA-B5E1-261EE51E8A78}" destId="{B6454C84-0244-42F2-B9D5-C87AF04FBF57}" srcOrd="0" destOrd="0" presId="urn:microsoft.com/office/officeart/2018/2/layout/IconCircleList"/>
    <dgm:cxn modelId="{71B69421-DC56-4E84-8BE7-410ABA5A215D}" type="presParOf" srcId="{1298B9FA-D2A6-4EEA-B5E1-261EE51E8A78}" destId="{224CB6FF-4EB1-4B97-9108-394C4F7FF650}" srcOrd="1" destOrd="0" presId="urn:microsoft.com/office/officeart/2018/2/layout/IconCircleList"/>
    <dgm:cxn modelId="{B5B878C3-2FF0-4901-A0CD-BEE768413F0B}" type="presParOf" srcId="{1298B9FA-D2A6-4EEA-B5E1-261EE51E8A78}" destId="{5BA5DBC0-18A2-4157-99FC-6CD3526A406C}" srcOrd="2" destOrd="0" presId="urn:microsoft.com/office/officeart/2018/2/layout/IconCircleList"/>
    <dgm:cxn modelId="{36B63CDE-3E99-46C9-8B86-24C22F042DBB}" type="presParOf" srcId="{1298B9FA-D2A6-4EEA-B5E1-261EE51E8A78}" destId="{0AFD9248-2A59-4A55-9B51-2820E85A8092}" srcOrd="3" destOrd="0" presId="urn:microsoft.com/office/officeart/2018/2/layout/IconCircleList"/>
    <dgm:cxn modelId="{2E07E35E-24F5-4011-B2AC-7335734ACD1A}" type="presParOf" srcId="{4E8DDBFB-BBA7-46E5-B448-F928D5878246}" destId="{9A729294-71A0-430C-A518-102ED7C01AB6}" srcOrd="1" destOrd="0" presId="urn:microsoft.com/office/officeart/2018/2/layout/IconCircleList"/>
    <dgm:cxn modelId="{FA3BD315-E567-4B2B-B4C6-FFBAABA8230A}" type="presParOf" srcId="{4E8DDBFB-BBA7-46E5-B448-F928D5878246}" destId="{866D2320-FC92-4E8A-9E91-0189CAC557B1}" srcOrd="2" destOrd="0" presId="urn:microsoft.com/office/officeart/2018/2/layout/IconCircleList"/>
    <dgm:cxn modelId="{F96E3EA4-EE1A-4706-8D4D-7CD681B63D05}" type="presParOf" srcId="{866D2320-FC92-4E8A-9E91-0189CAC557B1}" destId="{DA25F8E8-7303-4497-B765-A5DD1B5389ED}" srcOrd="0" destOrd="0" presId="urn:microsoft.com/office/officeart/2018/2/layout/IconCircleList"/>
    <dgm:cxn modelId="{2DC2ABF9-E937-4AA5-B878-16368082D9B9}" type="presParOf" srcId="{866D2320-FC92-4E8A-9E91-0189CAC557B1}" destId="{14380496-4C23-47A9-AF49-3C9CA3E48093}" srcOrd="1" destOrd="0" presId="urn:microsoft.com/office/officeart/2018/2/layout/IconCircleList"/>
    <dgm:cxn modelId="{2733039B-487A-4FA2-A91E-FB3C01234439}" type="presParOf" srcId="{866D2320-FC92-4E8A-9E91-0189CAC557B1}" destId="{F120D5DF-CCE2-4707-A8DF-A4929FA6A52C}" srcOrd="2" destOrd="0" presId="urn:microsoft.com/office/officeart/2018/2/layout/IconCircleList"/>
    <dgm:cxn modelId="{2DDC7E61-72E5-46FD-9FA4-3C51A6262B8B}" type="presParOf" srcId="{866D2320-FC92-4E8A-9E91-0189CAC557B1}" destId="{8566BFE2-B40E-4CE7-95E2-830E30293E75}" srcOrd="3" destOrd="0" presId="urn:microsoft.com/office/officeart/2018/2/layout/IconCircleList"/>
    <dgm:cxn modelId="{F8185185-29F5-4827-B54E-621B450096A2}" type="presParOf" srcId="{4E8DDBFB-BBA7-46E5-B448-F928D5878246}" destId="{4A01E2DE-934C-4865-893C-5A0C10CD20F9}" srcOrd="3" destOrd="0" presId="urn:microsoft.com/office/officeart/2018/2/layout/IconCircleList"/>
    <dgm:cxn modelId="{7BF98892-7851-4226-8F59-CA689F2CD961}" type="presParOf" srcId="{4E8DDBFB-BBA7-46E5-B448-F928D5878246}" destId="{96749113-C8F1-4641-A436-6C3998D902D1}" srcOrd="4" destOrd="0" presId="urn:microsoft.com/office/officeart/2018/2/layout/IconCircleList"/>
    <dgm:cxn modelId="{A7182C1D-0A0A-4799-A855-6149441D08A6}" type="presParOf" srcId="{96749113-C8F1-4641-A436-6C3998D902D1}" destId="{15ED3AD1-7EB9-4EE8-883A-104FF4889EDA}" srcOrd="0" destOrd="0" presId="urn:microsoft.com/office/officeart/2018/2/layout/IconCircleList"/>
    <dgm:cxn modelId="{0007637F-1E0E-4442-B897-DBC6DFBAB1F0}" type="presParOf" srcId="{96749113-C8F1-4641-A436-6C3998D902D1}" destId="{2720FDBB-4527-4BD2-AEEE-55A1462390D8}" srcOrd="1" destOrd="0" presId="urn:microsoft.com/office/officeart/2018/2/layout/IconCircleList"/>
    <dgm:cxn modelId="{C06B8938-BD08-4C50-8440-E9C467458921}" type="presParOf" srcId="{96749113-C8F1-4641-A436-6C3998D902D1}" destId="{537FD318-B24B-4EAB-8D6C-D9D72B1AD7F2}" srcOrd="2" destOrd="0" presId="urn:microsoft.com/office/officeart/2018/2/layout/IconCircleList"/>
    <dgm:cxn modelId="{013F91BE-B098-4785-8E23-CE0E110DF74B}" type="presParOf" srcId="{96749113-C8F1-4641-A436-6C3998D902D1}" destId="{A2BBB58C-4CD8-4303-B299-92109E5050FC}" srcOrd="3" destOrd="0" presId="urn:microsoft.com/office/officeart/2018/2/layout/IconCircleList"/>
    <dgm:cxn modelId="{D60F38F9-42DF-4BE6-8395-613B0540B89B}" type="presParOf" srcId="{4E8DDBFB-BBA7-46E5-B448-F928D5878246}" destId="{FBCF1708-5C1E-4CE5-8E8C-C5052CD02C18}" srcOrd="5" destOrd="0" presId="urn:microsoft.com/office/officeart/2018/2/layout/IconCircleList"/>
    <dgm:cxn modelId="{A52C9F40-3194-4CC0-BB87-DE5CF246D889}" type="presParOf" srcId="{4E8DDBFB-BBA7-46E5-B448-F928D5878246}" destId="{DCA8E406-C9EA-4063-B3D1-33C4AAAD640F}" srcOrd="6" destOrd="0" presId="urn:microsoft.com/office/officeart/2018/2/layout/IconCircleList"/>
    <dgm:cxn modelId="{91B0931D-85D1-4F25-B344-88AA6F2B1E34}" type="presParOf" srcId="{DCA8E406-C9EA-4063-B3D1-33C4AAAD640F}" destId="{12BCE723-506A-4A99-B70C-BEE231209E98}" srcOrd="0" destOrd="0" presId="urn:microsoft.com/office/officeart/2018/2/layout/IconCircleList"/>
    <dgm:cxn modelId="{D347E92A-4166-48C7-B02B-E60952A164EC}" type="presParOf" srcId="{DCA8E406-C9EA-4063-B3D1-33C4AAAD640F}" destId="{D1EEEF7B-AF06-40E0-8CDE-F05EC75A8879}" srcOrd="1" destOrd="0" presId="urn:microsoft.com/office/officeart/2018/2/layout/IconCircleList"/>
    <dgm:cxn modelId="{DD70E6DA-7CAB-470F-BF2A-C1C20F899EA4}" type="presParOf" srcId="{DCA8E406-C9EA-4063-B3D1-33C4AAAD640F}" destId="{3E75F60B-598E-4C10-A46C-A845B055219C}" srcOrd="2" destOrd="0" presId="urn:microsoft.com/office/officeart/2018/2/layout/IconCircleList"/>
    <dgm:cxn modelId="{F3E6FC0B-92F3-407A-BA20-4CE84CF89EFC}" type="presParOf" srcId="{DCA8E406-C9EA-4063-B3D1-33C4AAAD640F}" destId="{165EDE47-D194-4CC4-9CA0-F4043EB592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2CBF-8588-43A2-BA6F-602441DC864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B9247-0112-467E-ADCD-455229251B0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97C91-8BA0-40CF-91D5-A475873AA436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228600" lvl="0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 err="1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Reentrancy</a:t>
          </a: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 attacks (e.g., The DAO hack, 2016)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1059754" y="4307"/>
        <a:ext cx="5304469" cy="917536"/>
      </dsp:txXfrm>
    </dsp:sp>
    <dsp:sp modelId="{475D0CBB-CBDF-4C3C-BD2C-F26AF9B2D978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F07FE-1C02-4140-95B8-0E64D0FCC23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C2291-52C2-4AB1-92F3-A704E73B78BE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228600" lvl="0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Integer overflows/underflows (pre-Solidity 0.8.x)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1059754" y="1151227"/>
        <a:ext cx="5304469" cy="917536"/>
      </dsp:txXfrm>
    </dsp:sp>
    <dsp:sp modelId="{EC0B6494-ABFF-42F8-BD8E-5D8EB3AEAE95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067AC-DAFA-418B-91DD-DC015B37FACB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32F01-AE94-447E-BF12-8C6BF332C3A8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228600" lvl="0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Unchecked external calls and denial-of-service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1059754" y="2298147"/>
        <a:ext cx="5304469" cy="917536"/>
      </dsp:txXfrm>
    </dsp:sp>
    <dsp:sp modelId="{068D765A-BBB4-4E0D-98C3-D7DB6932DCC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6AD4A-2586-49ED-9261-111F3535838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31B3C-7E89-4601-8074-3954F28852B1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228600" lvl="0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Front-running and timestamp dependence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1059754" y="3445068"/>
        <a:ext cx="5304469" cy="917536"/>
      </dsp:txXfrm>
    </dsp:sp>
    <dsp:sp modelId="{33981A37-455E-4531-BBAD-9CD20103D8F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7E1D0-7833-4767-A0FB-B31573ED6747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53857-19EC-467E-986C-FFDD63B22B89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228600" lvl="0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tx1"/>
              </a:solidFill>
              <a:latin typeface="EB Garamond" pitchFamily="2" charset="0"/>
              <a:ea typeface="EB Garamond" pitchFamily="2" charset="0"/>
              <a:cs typeface="EB Garamond" pitchFamily="2" charset="0"/>
            </a:rPr>
            <a:t>Smart contracts are non-upgradable without proxies — bugs are expensive.</a:t>
          </a:r>
          <a:endParaRPr lang="en-US" sz="2000" kern="1200" dirty="0">
            <a:solidFill>
              <a:schemeClr val="tx1"/>
            </a:solidFill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12EBC-12FA-4568-8826-D29ED46885C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9ECC-D77B-4CCB-9B29-901E941D1755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EB Garamond" pitchFamily="2" charset="0"/>
              <a:ea typeface="EB Garamond" pitchFamily="2" charset="0"/>
              <a:cs typeface="EB Garamond" pitchFamily="2" charset="0"/>
            </a:rPr>
            <a:t>Solidity + </a:t>
          </a:r>
          <a:r>
            <a:rPr lang="en-IN" sz="2500" b="1" kern="1200" dirty="0" err="1">
              <a:latin typeface="EB Garamond" pitchFamily="2" charset="0"/>
              <a:ea typeface="EB Garamond" pitchFamily="2" charset="0"/>
              <a:cs typeface="EB Garamond" pitchFamily="2" charset="0"/>
            </a:rPr>
            <a:t>SMTChecker</a:t>
          </a:r>
          <a:r>
            <a:rPr lang="en-IN" sz="2500" kern="1200" dirty="0">
              <a:latin typeface="EB Garamond" pitchFamily="2" charset="0"/>
              <a:ea typeface="EB Garamond" pitchFamily="2" charset="0"/>
              <a:cs typeface="EB Garamond" pitchFamily="2" charset="0"/>
            </a:rPr>
            <a:t> (built-in with Solidity ≥ 0.5.10)</a:t>
          </a:r>
          <a:endParaRPr lang="en-US" sz="2500" kern="1200" dirty="0"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0" y="531"/>
        <a:ext cx="10515600" cy="870055"/>
      </dsp:txXfrm>
    </dsp:sp>
    <dsp:sp modelId="{CCA29897-5749-43BA-8394-39763847CED0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41E37-CEBB-4DAC-A53A-D41E54C0B6C1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Certora Prover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 – Symbolic execution and formal specs (used by Aave, Compound)</a:t>
          </a:r>
          <a:endParaRPr lang="en-US" sz="2500" kern="1200"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0" y="870586"/>
        <a:ext cx="10515600" cy="870055"/>
      </dsp:txXfrm>
    </dsp:sp>
    <dsp:sp modelId="{6D2F6426-BEDD-4CF2-97DE-9FCB01C64A6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4CFDE-3F34-4E05-9468-89744C2BE15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KEVM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 – Formal semantics of EVM using K Framework</a:t>
          </a:r>
          <a:endParaRPr lang="en-US" sz="2500" kern="1200"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0" y="1740641"/>
        <a:ext cx="10515600" cy="870055"/>
      </dsp:txXfrm>
    </dsp:sp>
    <dsp:sp modelId="{973B64A9-A6D2-4E55-8862-42F31D6D7F3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879F7-53D6-4656-998E-584225D3148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Coq / F* / Why3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 – For writing and verifying critical components</a:t>
          </a:r>
          <a:endParaRPr lang="en-US" sz="2500" kern="1200"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0" y="2610696"/>
        <a:ext cx="10515600" cy="870055"/>
      </dsp:txXfrm>
    </dsp:sp>
    <dsp:sp modelId="{CF26B1ED-B8E1-499E-ACED-C6B85FBA9C6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48C34-7EC5-4254-B62F-2BB46698261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VeriSmart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, </a:t>
          </a: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MythX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, </a:t>
          </a:r>
          <a:r>
            <a:rPr lang="en-IN" sz="2500" b="1" kern="1200">
              <a:latin typeface="EB Garamond" pitchFamily="2" charset="0"/>
              <a:ea typeface="EB Garamond" pitchFamily="2" charset="0"/>
              <a:cs typeface="EB Garamond" pitchFamily="2" charset="0"/>
            </a:rPr>
            <a:t>Manticore</a:t>
          </a:r>
          <a:r>
            <a:rPr lang="en-IN" sz="2500" kern="1200">
              <a:latin typeface="EB Garamond" pitchFamily="2" charset="0"/>
              <a:ea typeface="EB Garamond" pitchFamily="2" charset="0"/>
              <a:cs typeface="EB Garamond" pitchFamily="2" charset="0"/>
            </a:rPr>
            <a:t> – for hybrid formal+symbolic analysis</a:t>
          </a:r>
          <a:endParaRPr lang="en-US" sz="2500" kern="1200">
            <a:latin typeface="EB Garamond" pitchFamily="2" charset="0"/>
            <a:ea typeface="EB Garamond" pitchFamily="2" charset="0"/>
            <a:cs typeface="EB Garamond" pitchFamily="2" charset="0"/>
          </a:endParaRPr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DDD0-395E-43B4-B060-F111226DCFB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78B22-A7AB-4308-AF69-810A183F5C4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7D10-4068-49E9-B528-67A17AC3BC8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MakerDAO</a:t>
          </a:r>
          <a:r>
            <a:rPr lang="en-IN" sz="2100" kern="1200"/>
            <a:t>: Verified modules for stablecoin logic.</a:t>
          </a:r>
          <a:endParaRPr lang="en-US" sz="2100" kern="1200"/>
        </a:p>
      </dsp:txBody>
      <dsp:txXfrm>
        <a:off x="1834517" y="469890"/>
        <a:ext cx="3148942" cy="1335915"/>
      </dsp:txXfrm>
    </dsp:sp>
    <dsp:sp modelId="{36783752-1200-4BA5-95A7-7CE0AE85EE9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F8BE5-CC96-42C6-9C63-3BFB4029754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54340-3976-42AA-A69B-ABBA22F2882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Tezos</a:t>
          </a:r>
          <a:r>
            <a:rPr lang="en-IN" sz="2100" kern="1200"/>
            <a:t>: Supports formal verification at protocol level.</a:t>
          </a:r>
          <a:endParaRPr lang="en-US" sz="2100" kern="1200"/>
        </a:p>
      </dsp:txBody>
      <dsp:txXfrm>
        <a:off x="7154322" y="469890"/>
        <a:ext cx="3148942" cy="1335915"/>
      </dsp:txXfrm>
    </dsp:sp>
    <dsp:sp modelId="{289C83B9-9CB5-4100-B23B-186D5355543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DAF3-5E6C-4BC2-A5C7-D32626B3A73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CC11-2BEC-4905-BBE3-EAC96103A0D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Algorand</a:t>
          </a:r>
          <a:r>
            <a:rPr lang="en-IN" sz="2100" kern="1200"/>
            <a:t>: Smart contracts in PyTeal can be verified using Coq-based tools.</a:t>
          </a:r>
          <a:endParaRPr lang="en-US" sz="2100" kern="1200"/>
        </a:p>
      </dsp:txBody>
      <dsp:txXfrm>
        <a:off x="1834517" y="2545532"/>
        <a:ext cx="3148942" cy="1335915"/>
      </dsp:txXfrm>
    </dsp:sp>
    <dsp:sp modelId="{FEF6DCF7-B469-406D-886E-77BDC476514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E9100-CDE3-42DC-A23E-1FA3037DA07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191C-28D5-4BFB-AA34-84D7EC6628F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Audits of large DeFi protocols increasingly include formal proofs.</a:t>
          </a:r>
          <a:endParaRPr lang="en-US" sz="2100" kern="120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54C84-0244-42F2-B9D5-C87AF04FBF57}">
      <dsp:nvSpPr>
        <dsp:cNvPr id="0" name=""/>
        <dsp:cNvSpPr/>
      </dsp:nvSpPr>
      <dsp:spPr>
        <a:xfrm>
          <a:off x="145160" y="178712"/>
          <a:ext cx="1301244" cy="1301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B6FF-4EB1-4B97-9108-394C4F7FF650}">
      <dsp:nvSpPr>
        <dsp:cNvPr id="0" name=""/>
        <dsp:cNvSpPr/>
      </dsp:nvSpPr>
      <dsp:spPr>
        <a:xfrm>
          <a:off x="418421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D9248-2A59-4A55-9B51-2820E85A8092}">
      <dsp:nvSpPr>
        <dsp:cNvPr id="0" name=""/>
        <dsp:cNvSpPr/>
      </dsp:nvSpPr>
      <dsp:spPr>
        <a:xfrm>
          <a:off x="1725242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Smart contracts handle </a:t>
          </a:r>
          <a:r>
            <a:rPr lang="en-US" sz="2300" b="1" kern="1200"/>
            <a:t>billions in value</a:t>
          </a:r>
          <a:r>
            <a:rPr lang="en-US" sz="2300" kern="1200"/>
            <a:t> — correctness is critical.</a:t>
          </a:r>
        </a:p>
      </dsp:txBody>
      <dsp:txXfrm>
        <a:off x="1725242" y="178712"/>
        <a:ext cx="3067218" cy="1301244"/>
      </dsp:txXfrm>
    </dsp:sp>
    <dsp:sp modelId="{DA25F8E8-7303-4497-B765-A5DD1B5389ED}">
      <dsp:nvSpPr>
        <dsp:cNvPr id="0" name=""/>
        <dsp:cNvSpPr/>
      </dsp:nvSpPr>
      <dsp:spPr>
        <a:xfrm>
          <a:off x="5326899" y="178712"/>
          <a:ext cx="1301244" cy="1301244"/>
        </a:xfrm>
        <a:prstGeom prst="ellips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80496-4C23-47A9-AF49-3C9CA3E48093}">
      <dsp:nvSpPr>
        <dsp:cNvPr id="0" name=""/>
        <dsp:cNvSpPr/>
      </dsp:nvSpPr>
      <dsp:spPr>
        <a:xfrm>
          <a:off x="5600160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6BFE2-B40E-4CE7-95E2-830E30293E75}">
      <dsp:nvSpPr>
        <dsp:cNvPr id="0" name=""/>
        <dsp:cNvSpPr/>
      </dsp:nvSpPr>
      <dsp:spPr>
        <a:xfrm>
          <a:off x="6906981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Formal verification provides </a:t>
          </a:r>
          <a:r>
            <a:rPr lang="en-US" sz="2300" b="1" kern="1200"/>
            <a:t>stronger guarantees</a:t>
          </a:r>
          <a:r>
            <a:rPr lang="en-US" sz="2300" kern="1200"/>
            <a:t> than testing or audits.</a:t>
          </a:r>
        </a:p>
      </dsp:txBody>
      <dsp:txXfrm>
        <a:off x="6906981" y="178712"/>
        <a:ext cx="3067218" cy="1301244"/>
      </dsp:txXfrm>
    </dsp:sp>
    <dsp:sp modelId="{15ED3AD1-7EB9-4EE8-883A-104FF4889EDA}">
      <dsp:nvSpPr>
        <dsp:cNvPr id="0" name=""/>
        <dsp:cNvSpPr/>
      </dsp:nvSpPr>
      <dsp:spPr>
        <a:xfrm>
          <a:off x="145160" y="2086203"/>
          <a:ext cx="1301244" cy="1301244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0FDBB-4527-4BD2-AEEE-55A1462390D8}">
      <dsp:nvSpPr>
        <dsp:cNvPr id="0" name=""/>
        <dsp:cNvSpPr/>
      </dsp:nvSpPr>
      <dsp:spPr>
        <a:xfrm>
          <a:off x="418421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BB58C-4CD8-4303-B299-92109E5050FC}">
      <dsp:nvSpPr>
        <dsp:cNvPr id="0" name=""/>
        <dsp:cNvSpPr/>
      </dsp:nvSpPr>
      <dsp:spPr>
        <a:xfrm>
          <a:off x="1725242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Tooling is improving but still requires </a:t>
          </a:r>
          <a:r>
            <a:rPr lang="en-US" sz="2300" b="1" kern="1200"/>
            <a:t>mathematical expertise</a:t>
          </a:r>
          <a:r>
            <a:rPr lang="en-US" sz="2300" kern="1200"/>
            <a:t>.</a:t>
          </a:r>
        </a:p>
      </dsp:txBody>
      <dsp:txXfrm>
        <a:off x="1725242" y="2086203"/>
        <a:ext cx="3067218" cy="1301244"/>
      </dsp:txXfrm>
    </dsp:sp>
    <dsp:sp modelId="{12BCE723-506A-4A99-B70C-BEE231209E98}">
      <dsp:nvSpPr>
        <dsp:cNvPr id="0" name=""/>
        <dsp:cNvSpPr/>
      </dsp:nvSpPr>
      <dsp:spPr>
        <a:xfrm>
          <a:off x="5326899" y="2086203"/>
          <a:ext cx="1301244" cy="1301244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EEF7B-AF06-40E0-8CDE-F05EC75A8879}">
      <dsp:nvSpPr>
        <dsp:cNvPr id="0" name=""/>
        <dsp:cNvSpPr/>
      </dsp:nvSpPr>
      <dsp:spPr>
        <a:xfrm>
          <a:off x="5600160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EDE47-D194-4CC4-9CA0-F4043EB592CC}">
      <dsp:nvSpPr>
        <dsp:cNvPr id="0" name=""/>
        <dsp:cNvSpPr/>
      </dsp:nvSpPr>
      <dsp:spPr>
        <a:xfrm>
          <a:off x="6906981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Future: More </a:t>
          </a:r>
          <a:r>
            <a:rPr lang="en-US" sz="2300" b="1" kern="1200"/>
            <a:t>user-friendly formal methods</a:t>
          </a:r>
          <a:r>
            <a:rPr lang="en-US" sz="2300" kern="1200"/>
            <a:t> integrated in dev pipelines.</a:t>
          </a:r>
        </a:p>
      </dsp:txBody>
      <dsp:txXfrm>
        <a:off x="6906981" y="2086203"/>
        <a:ext cx="3067218" cy="1301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9571-5837-5852-E531-0EE105B97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B4CB-76BA-C7D6-5923-6669B7B77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0A20-C32F-B452-5C9A-DE65782B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9C9A-B2BD-7AF2-6968-522FE27F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1126-D783-2520-E044-4302B5F8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6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1376-343C-9C54-A849-E7E4375B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909-AEC1-E9BC-5911-4A435EE3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D7F2-1E63-E72C-F614-14DFD037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0D81-32FD-76F9-72D4-F31C232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7D7F-243F-A6B6-5DD0-6B1317BD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9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80DB-23C2-7B2E-B60B-205124DC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F61F-DE09-DC94-4268-F08B5BEC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29E6-8E67-19F8-FF50-8FFE32D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19F2-6805-51A1-8823-8011E7FE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3DDC-F93C-F41B-3B6A-DD8C976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0537-1698-80E4-ADEB-DB449B93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92AD-43E2-92A7-2208-FEF68F1AB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C97D-969D-3814-E829-9CCE6CFF0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48D79-A5BD-953B-2F45-8A48126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5895-D59C-7CF5-CBDE-14422F69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7DA-7263-EF61-DA80-2634F81B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0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9CBD-9201-2EF2-FF54-F2129376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60BB-AE2C-E034-3D0F-5D51E260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56D68-046E-5996-4084-62670D617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D19B-FC56-3BEC-C578-63E80969F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DCD4E-424F-4932-EF79-59567E31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FAA89-3022-E9B7-96FF-C2D1259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EB728-92FB-F87C-7B9E-41C98A4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49FA2-9100-7913-C6D3-33545F7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9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AE90-A5DB-85D5-982C-501F1410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6BA9-CA85-B862-BC29-5B6F74D3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2D1FA-DA3D-045B-E990-6C98253E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6E4E-5FA9-94E3-30C0-FAF1298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67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B9424-79CC-8359-3405-33788A94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A30C1-38E2-59F0-41CC-CCAD9555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B0C4-F1B8-FD42-F005-F10FAE9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FCB-1A70-FA3D-77BA-9619A3E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A7CF-8B36-36CF-83A4-9C64AEB7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C694-D486-18CE-DC3D-12133488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3929-2DC4-9E87-CB84-E9FC38F0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B71F-620C-52BB-8B21-C74BDA6B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56AD-AEA7-64D7-190D-15E6738C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1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0BF5-AD24-523C-6E57-0922D07A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7A8E1-F419-B3F5-D07C-00DEE43C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0709-1326-1E4F-8928-50C5BA15B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D608-548D-A643-C642-E0CD7583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4900-51C1-A42A-226E-A6E87C7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04D2-F872-1633-6F4D-1825ADFA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14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209-C207-62E3-89CF-1D58C380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39187-1C0E-8699-C1E2-B108829E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4CB3-E862-7B4D-0A41-3A1A674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52FA-C10B-9EA8-E567-32CDC46B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C17F-AAF1-2585-8196-536AD5F4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61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AFCE-EC13-583C-BD71-FC22DC82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7870-6282-AA9E-8836-D3F1E708E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D639-C2C7-6249-02DE-1BFE321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E2655-531D-2B94-EA2D-C6E42A52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7D65-1B15-DB5C-329A-2C73322D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06820-F676-21BA-E28E-EC8DCF50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5654-26EE-47EA-92FD-18131E14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CA37-FE9A-79B0-7821-E8953690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39115-0BD6-4EAF-AD83-4E37E2CEB32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D4D7-02DF-944A-CCDC-B6B5B46CC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478F-75C0-A50E-4F6B-C184269C6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B72DB-1DA0-414D-B67E-F5C95266C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26103D73-5A26-D5BC-3700-46CE027B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41E01-A6D8-CC22-D160-1D0BD0AB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6883594" cy="3290107"/>
          </a:xfrm>
        </p:spPr>
        <p:txBody>
          <a:bodyPr anchor="t">
            <a:normAutofit/>
          </a:bodyPr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C Big Serif One" pitchFamily="50" charset="0"/>
              </a:rPr>
              <a:t>Smart Contracts </a:t>
            </a:r>
            <a:r>
              <a:rPr lang="en-IN" sz="4800" dirty="0">
                <a:solidFill>
                  <a:srgbClr val="FFFFFF"/>
                </a:solidFill>
                <a:latin typeface="AC Big Serif One" pitchFamily="50" charset="0"/>
              </a:rPr>
              <a:t>and </a:t>
            </a:r>
            <a:r>
              <a:rPr lang="en-IN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C Big Serif One" pitchFamily="50" charset="0"/>
              </a:rPr>
              <a:t>Formal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07EA-B79F-4522-3A5D-CC6BD5B57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IN" sz="2400" i="0" dirty="0">
                <a:solidFill>
                  <a:srgbClr val="FFFFFF"/>
                </a:solidFill>
                <a:latin typeface="Comfortaa" panose="020F0403060000060003" pitchFamily="34" charset="0"/>
              </a:rPr>
              <a:t>PowerPoint Presentation in</a:t>
            </a:r>
          </a:p>
          <a:p>
            <a:pPr>
              <a:spcBef>
                <a:spcPts val="0"/>
              </a:spcBef>
            </a:pPr>
            <a:r>
              <a:rPr lang="en-IN" sz="2400" i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fortaa" panose="020F0403060000060003" pitchFamily="34" charset="0"/>
              </a:rPr>
              <a:t>Blockchain Technology</a:t>
            </a:r>
          </a:p>
          <a:p>
            <a:pPr>
              <a:spcBef>
                <a:spcPts val="0"/>
              </a:spcBef>
            </a:pPr>
            <a:r>
              <a:rPr lang="en-IN" sz="2400" i="0" dirty="0">
                <a:solidFill>
                  <a:srgbClr val="FFFFFF"/>
                </a:solidFill>
                <a:latin typeface="Comfortaa" panose="020F0403060000060003" pitchFamily="34" charset="0"/>
              </a:rPr>
              <a:t>Fourth Year B. Tech</a:t>
            </a:r>
          </a:p>
          <a:p>
            <a:pPr>
              <a:spcBef>
                <a:spcPts val="0"/>
              </a:spcBef>
            </a:pPr>
            <a:r>
              <a:rPr lang="en-IN" sz="2400" i="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fortaa" panose="020F0403060000060003" pitchFamily="34" charset="0"/>
              </a:rPr>
              <a:t>Sem 8 – A1. PA15. Krishnaraj Thadesar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AC0E-8763-55AA-B12C-D1D01BDE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88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002060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Real-World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57F4D-7A0A-C5CA-F1D8-9586981A9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89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17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30799-2868-9174-2F66-7AFEE70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752" y="425685"/>
            <a:ext cx="10579608" cy="118872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002060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Conclusion</a:t>
            </a:r>
            <a:endParaRPr lang="en-IN" sz="7200" dirty="0">
              <a:solidFill>
                <a:srgbClr val="002060"/>
              </a:solidFill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46E1B27-5C03-0F92-C48B-345D63652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752" y="2040088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9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ow to Make a Smart Contract Work for the Insurance Industry - Pirimid  Fintech">
            <a:extLst>
              <a:ext uri="{FF2B5EF4-FFF2-40B4-BE49-F238E27FC236}">
                <a16:creationId xmlns:a16="http://schemas.microsoft.com/office/drawing/2014/main" id="{BEC8C248-C8BB-6AB2-7E91-15DA82E28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" b="6247"/>
          <a:stretch/>
        </p:blipFill>
        <p:spPr bwMode="auto">
          <a:xfrm>
            <a:off x="-311957" y="-859042"/>
            <a:ext cx="12815914" cy="720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5CE92-8142-80CE-A2AF-ABEBFC4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7" y="4825788"/>
            <a:ext cx="797052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What are Smart Contracts?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30" name="Picture 6" descr="Best Smart Contract Use Cases Across Industries in 2025">
            <a:extLst>
              <a:ext uri="{FF2B5EF4-FFF2-40B4-BE49-F238E27FC236}">
                <a16:creationId xmlns:a16="http://schemas.microsoft.com/office/drawing/2014/main" id="{DCAF9E49-FBC9-4B40-9BB6-3C1FCCA6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4" r="1242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Rectangle 106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66" name="Content Placeholder 2">
            <a:extLst>
              <a:ext uri="{FF2B5EF4-FFF2-40B4-BE49-F238E27FC236}">
                <a16:creationId xmlns:a16="http://schemas.microsoft.com/office/drawing/2014/main" id="{27DDFA4D-9271-1FC2-2F5F-69C74EDF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55" y="1270419"/>
            <a:ext cx="4204941" cy="37846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Self-executing programs deployed on blockchain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Code and state are immutable once deployed.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Run deterministically, triggered by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Popular platforms: </a:t>
            </a:r>
            <a:r>
              <a:rPr lang="en-IN" sz="2400" b="1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Ethereum (Solidity)</a:t>
            </a: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, </a:t>
            </a:r>
            <a:r>
              <a:rPr lang="en-IN" sz="2400" b="1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Cardano (Plutus)</a:t>
            </a: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, </a:t>
            </a:r>
            <a:r>
              <a:rPr lang="en-IN" sz="2400" b="1" dirty="0" err="1">
                <a:latin typeface="EB Garamond" pitchFamily="2" charset="0"/>
                <a:ea typeface="EB Garamond" pitchFamily="2" charset="0"/>
                <a:cs typeface="EB Garamond" pitchFamily="2" charset="0"/>
              </a:rPr>
              <a:t>Tezos</a:t>
            </a:r>
            <a:r>
              <a:rPr lang="en-IN" sz="2400" b="1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 (Michelson)</a:t>
            </a:r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.</a:t>
            </a:r>
          </a:p>
          <a:p>
            <a:endParaRPr lang="en-IN" sz="24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3F218-BBA9-99BC-8777-70ECC39C9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62F8-E737-130F-10A9-1AA6857C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Common Smart Contract Vulnerabilities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169E0D-4A94-D78C-CADD-E74446CAE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36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37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98730-A0E2-9EB7-E061-36CC1B16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5094"/>
            <a:ext cx="3838575" cy="1330839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What is Formal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549-240E-ED7F-45AC-213E917C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9736"/>
            <a:ext cx="3838575" cy="39029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Mathematically proving a system satisfies a given specification.</a:t>
            </a:r>
          </a:p>
          <a:p>
            <a:r>
              <a:rPr lang="en-US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Converts smart contract logic to logical formulas (e.g., SMT, Hoare Logic).</a:t>
            </a:r>
          </a:p>
          <a:p>
            <a:r>
              <a:rPr lang="en-US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Ensures correctness, security, and completeness.</a:t>
            </a:r>
          </a:p>
          <a:p>
            <a:r>
              <a:rPr lang="en-US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Avoids reliance on testing alone (which is incomplete).</a:t>
            </a:r>
          </a:p>
          <a:p>
            <a:endParaRPr lang="en-IN" sz="1700" dirty="0"/>
          </a:p>
        </p:txBody>
      </p:sp>
      <p:pic>
        <p:nvPicPr>
          <p:cNvPr id="3074" name="Picture 2" descr="What is a Smart Contract in Blockchain and How Does it Work?">
            <a:extLst>
              <a:ext uri="{FF2B5EF4-FFF2-40B4-BE49-F238E27FC236}">
                <a16:creationId xmlns:a16="http://schemas.microsoft.com/office/drawing/2014/main" id="{0521CBC4-40F3-1915-EECA-B4C471AC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r="21323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122" name="Picture 2" descr="How to Perform a Smart Contract Audit? - DevTeam.Space">
            <a:extLst>
              <a:ext uri="{FF2B5EF4-FFF2-40B4-BE49-F238E27FC236}">
                <a16:creationId xmlns:a16="http://schemas.microsoft.com/office/drawing/2014/main" id="{EFBB7510-C896-7633-E876-E9F10EE6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6690"/>
          <a:stretch/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6ED1B-DF62-55F8-71BC-C566D66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3" y="780514"/>
            <a:ext cx="5886449" cy="12114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Formal Verification Process</a:t>
            </a:r>
          </a:p>
        </p:txBody>
      </p:sp>
      <p:sp>
        <p:nvSpPr>
          <p:cNvPr id="513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5249" y="39510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DF6-14B2-91A0-665B-73E9742C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83" y="2125158"/>
            <a:ext cx="5751481" cy="3237647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Specification: Define properties (e.g., "Balance never goes negative").</a:t>
            </a:r>
          </a:p>
          <a:p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Abstraction: Convert code to mathematical model.</a:t>
            </a:r>
          </a:p>
          <a:p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Proof Generation: Use tools to verify model satisfies specs.</a:t>
            </a:r>
          </a:p>
          <a:p>
            <a:r>
              <a:rPr lang="en-IN" sz="24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Result Interpretation: Confirm proof or get counterexample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075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 descr="Assorted work tools">
            <a:extLst>
              <a:ext uri="{FF2B5EF4-FFF2-40B4-BE49-F238E27FC236}">
                <a16:creationId xmlns:a16="http://schemas.microsoft.com/office/drawing/2014/main" id="{CF085934-5779-A8E3-A6E4-5DE099541A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2AED0-7732-EB43-1C38-2509E56E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83" y="125175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145016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BE943-F42E-5E6B-F0E5-C74096E93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02017"/>
              </p:ext>
            </p:extLst>
          </p:nvPr>
        </p:nvGraphicFramePr>
        <p:xfrm>
          <a:off x="838200" y="145617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2690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Custom 4">
      <a:majorFont>
        <a:latin typeface="EB Garamond"/>
        <a:ea typeface=""/>
        <a:cs typeface=""/>
      </a:majorFont>
      <a:minorFont>
        <a:latin typeface="EB 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AC Big Serif One</vt:lpstr>
      <vt:lpstr>Aptos</vt:lpstr>
      <vt:lpstr>Aptos Display</vt:lpstr>
      <vt:lpstr>Arial</vt:lpstr>
      <vt:lpstr>Calibri</vt:lpstr>
      <vt:lpstr>Comfortaa</vt:lpstr>
      <vt:lpstr>EB Garamond</vt:lpstr>
      <vt:lpstr>GestaltVTI</vt:lpstr>
      <vt:lpstr>Office Theme</vt:lpstr>
      <vt:lpstr>Smart Contracts and Formal Verification</vt:lpstr>
      <vt:lpstr>What are Smart Contracts?</vt:lpstr>
      <vt:lpstr>PowerPoint Presentation</vt:lpstr>
      <vt:lpstr>PowerPoint Presentation</vt:lpstr>
      <vt:lpstr>Common Smart Contract Vulnerabilities</vt:lpstr>
      <vt:lpstr>What is Formal Verification?</vt:lpstr>
      <vt:lpstr>Formal Verification Process</vt:lpstr>
      <vt:lpstr>Tools and Frameworks</vt:lpstr>
      <vt:lpstr>PowerPoint Presentation</vt:lpstr>
      <vt:lpstr>Real-World Usage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Krishnaraj Thadesar</dc:creator>
  <cp:lastModifiedBy>Krishnaraj Thadesar</cp:lastModifiedBy>
  <cp:revision>1</cp:revision>
  <dcterms:created xsi:type="dcterms:W3CDTF">2025-04-10T07:43:51Z</dcterms:created>
  <dcterms:modified xsi:type="dcterms:W3CDTF">2025-04-10T08:08:25Z</dcterms:modified>
</cp:coreProperties>
</file>