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087" r:id="rId2"/>
    <p:sldId id="5088" r:id="rId3"/>
    <p:sldId id="5089" r:id="rId4"/>
    <p:sldId id="509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EBEEC6-C8BF-DA9A-EFAD-566600032A69}" v="59" dt="2024-12-01T17:35:20.088"/>
    <p1510:client id="{59D24ACD-BAC5-261E-03D2-A4173DA1C013}" v="80" dt="2024-12-01T16:38:25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erior - Technolog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A0EFDF1-FE2E-BC4E-BE9D-5448CF771822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Picture 4" descr="A picture containing outdoor, blue&#10;&#10;Description automatically generated">
              <a:extLst>
                <a:ext uri="{FF2B5EF4-FFF2-40B4-BE49-F238E27FC236}">
                  <a16:creationId xmlns:a16="http://schemas.microsoft.com/office/drawing/2014/main" id="{705C7739-B22E-884F-AE7C-F0485F092B3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6" name="Picture 5" descr="Shape&#10;&#10;Description automatically generated">
              <a:extLst>
                <a:ext uri="{FF2B5EF4-FFF2-40B4-BE49-F238E27FC236}">
                  <a16:creationId xmlns:a16="http://schemas.microsoft.com/office/drawing/2014/main" id="{8F161978-2B92-5641-A356-8774BBAD983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alphaModFix amt="3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305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B845FFB-39DA-836A-B2F3-D8695C1F46EB}"/>
              </a:ext>
            </a:extLst>
          </p:cNvPr>
          <p:cNvSpPr txBox="1">
            <a:spLocks/>
          </p:cNvSpPr>
          <p:nvPr/>
        </p:nvSpPr>
        <p:spPr>
          <a:xfrm>
            <a:off x="627435" y="613437"/>
            <a:ext cx="10854323" cy="1114056"/>
          </a:xfrm>
          <a:prstGeom prst="rect">
            <a:avLst/>
          </a:prstGeom>
        </p:spPr>
        <p:txBody>
          <a:bodyPr lIns="91440" tIns="45720" rIns="91440" bIns="45720" anchor="t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  <a:latin typeface="-apple-system"/>
                <a:ea typeface="+mn-ea"/>
                <a:cs typeface="+mn-cs"/>
              </a:rPr>
              <a:t>Which is values that u feel you are most aligned with? </a:t>
            </a:r>
            <a:endParaRPr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</p:txBody>
      </p:sp>
      <p:pic>
        <p:nvPicPr>
          <p:cNvPr id="4" name="Picture 3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8CFDC82C-1FB9-F11B-0A38-E5310E456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572058"/>
            <a:ext cx="6648450" cy="491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4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B845FFB-39DA-836A-B2F3-D8695C1F46EB}"/>
              </a:ext>
            </a:extLst>
          </p:cNvPr>
          <p:cNvSpPr txBox="1">
            <a:spLocks/>
          </p:cNvSpPr>
          <p:nvPr/>
        </p:nvSpPr>
        <p:spPr>
          <a:xfrm>
            <a:off x="627435" y="613437"/>
            <a:ext cx="10854323" cy="1114056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  <a:latin typeface="-apple-system"/>
                <a:ea typeface="+mn-ea"/>
                <a:cs typeface="+mn-cs"/>
              </a:rPr>
              <a:t>DEMO</a:t>
            </a:r>
            <a:endParaRPr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</p:txBody>
      </p:sp>
      <p:pic>
        <p:nvPicPr>
          <p:cNvPr id="4" name="Picture 3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8CFDC82C-1FB9-F11B-0A38-E5310E456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572058"/>
            <a:ext cx="6648450" cy="491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29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B845FFB-39DA-836A-B2F3-D8695C1F46EB}"/>
              </a:ext>
            </a:extLst>
          </p:cNvPr>
          <p:cNvSpPr txBox="1">
            <a:spLocks/>
          </p:cNvSpPr>
          <p:nvPr/>
        </p:nvSpPr>
        <p:spPr>
          <a:xfrm>
            <a:off x="627435" y="613437"/>
            <a:ext cx="10854323" cy="1114056"/>
          </a:xfrm>
          <a:prstGeom prst="rect">
            <a:avLst/>
          </a:prstGeom>
        </p:spPr>
        <p:txBody>
          <a:bodyPr lIns="91440" tIns="45720" rIns="91440" bIns="45720"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  <a:latin typeface="-apple-system"/>
                <a:ea typeface="+mn-ea"/>
                <a:cs typeface="+mn-cs"/>
              </a:rPr>
              <a:t>DEMO </a:t>
            </a:r>
            <a:endParaRPr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</p:txBody>
      </p:sp>
      <p:pic>
        <p:nvPicPr>
          <p:cNvPr id="4" name="Picture 3" descr="A pie chart with numbers and text&#10;&#10;Description automatically generated">
            <a:extLst>
              <a:ext uri="{FF2B5EF4-FFF2-40B4-BE49-F238E27FC236}">
                <a16:creationId xmlns:a16="http://schemas.microsoft.com/office/drawing/2014/main" id="{8CFDC82C-1FB9-F11B-0A38-E5310E456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75" y="1572058"/>
            <a:ext cx="6648450" cy="491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572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EB845FFB-39DA-836A-B2F3-D8695C1F46EB}"/>
              </a:ext>
            </a:extLst>
          </p:cNvPr>
          <p:cNvSpPr txBox="1">
            <a:spLocks/>
          </p:cNvSpPr>
          <p:nvPr/>
        </p:nvSpPr>
        <p:spPr>
          <a:xfrm>
            <a:off x="627435" y="613437"/>
            <a:ext cx="10854323" cy="1114056"/>
          </a:xfrm>
          <a:prstGeom prst="rect">
            <a:avLst/>
          </a:prstGeom>
        </p:spPr>
        <p:txBody>
          <a:bodyPr lIns="91440" tIns="45720" rIns="91440" bIns="45720" anchor="t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FFFFFF"/>
                </a:solidFill>
                <a:latin typeface="-apple-system"/>
                <a:ea typeface="+mn-ea"/>
                <a:cs typeface="+mn-cs"/>
              </a:rPr>
              <a:t>Which is the fifth value that you would like to add? </a:t>
            </a:r>
            <a:endParaRPr lang="en-US" sz="4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-apple-system"/>
              <a:ea typeface="+mn-ea"/>
              <a:cs typeface="+mn-cs"/>
            </a:endParaRPr>
          </a:p>
        </p:txBody>
      </p:sp>
      <p:pic>
        <p:nvPicPr>
          <p:cNvPr id="3" name="Picture 2" descr="A close up of words&#10;&#10;Description automatically generated">
            <a:extLst>
              <a:ext uri="{FF2B5EF4-FFF2-40B4-BE49-F238E27FC236}">
                <a16:creationId xmlns:a16="http://schemas.microsoft.com/office/drawing/2014/main" id="{4C87127B-F8EA-EED0-ACF4-CFCCBA96A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4575" y="1708872"/>
            <a:ext cx="7562850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79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35</cp:revision>
  <dcterms:created xsi:type="dcterms:W3CDTF">2024-12-01T16:35:13Z</dcterms:created>
  <dcterms:modified xsi:type="dcterms:W3CDTF">2024-12-01T17:36:24Z</dcterms:modified>
</cp:coreProperties>
</file>