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21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35DD26-F576-4AE4-9801-BEF5A1E17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DA56562-6611-4933-8161-98985335B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DABFD5-9C25-4BB0-ADEC-42C22357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379A-946E-40C9-8758-F332539A417E}" type="datetimeFigureOut">
              <a:rPr lang="en-US" smtClean="0"/>
              <a:t>23-Jan-24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BBDC096-158D-400F-82A6-761ADBD8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05B750-BE1E-49AA-AF95-1226910D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BD4B-57D7-4B4C-8D46-06C4B96B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6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16A124-DF3B-44FA-B77E-7322E7A9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6A1EAE-5D42-427D-B2A6-26404656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494626A-99BD-4040-9A86-2C7A18098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379A-946E-40C9-8758-F332539A417E}" type="datetimeFigureOut">
              <a:rPr lang="en-US" smtClean="0"/>
              <a:t>23-Jan-24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C0D62F-3FB6-492F-B78B-EA750B81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CB43705-8FC8-4BD9-A108-733F9BC4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BD4B-57D7-4B4C-8D46-06C4B96B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1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361CF75-E52E-4AF3-AE80-EA5660037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F01F3A8-12EE-4510-B02E-1E77028E1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7BF723-2BBB-4ECA-874C-A66BEF9F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379A-946E-40C9-8758-F332539A417E}" type="datetimeFigureOut">
              <a:rPr lang="en-US" smtClean="0"/>
              <a:t>23-Jan-24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B1291CD-2DFA-4340-A5D7-FF2AAACC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AC4C6C0-615A-47B3-82AA-D8CD7C4C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BD4B-57D7-4B4C-8D46-06C4B96B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6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13D64E-4737-4E3E-AE76-8C9C9852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1D24F3-4E7A-4B9C-BF8E-B4CBF102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62FC4F-2141-4186-8E61-CE60EC12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379A-946E-40C9-8758-F332539A417E}" type="datetimeFigureOut">
              <a:rPr lang="en-US" smtClean="0"/>
              <a:t>23-Jan-24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F3C9F9-83C1-47E5-AA51-394DB349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912DF85-FCD1-4290-8ABA-AA0C91C8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BD4B-57D7-4B4C-8D46-06C4B96B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3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E33A91-4E25-490A-BE0F-898DABCB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A2FFBC2-78C8-4DCA-A128-FED5BCE50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16B1CF-3C8D-4EC6-9A62-F4B3976C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379A-946E-40C9-8758-F332539A417E}" type="datetimeFigureOut">
              <a:rPr lang="en-US" smtClean="0"/>
              <a:t>23-Jan-24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57BF12-4A0D-490E-91CC-BFC6A30E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933CF4-2F85-4375-B8F6-FFDCDE8A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BD4B-57D7-4B4C-8D46-06C4B96B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C39AE2-9C37-41E0-8DC7-99B7C736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DE9E21-1A4F-42F8-B827-297024AB5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DA253AB-0751-40D5-91E8-AFB6E7FB5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D97A17A-E047-4EAC-99A2-4D69331D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379A-946E-40C9-8758-F332539A417E}" type="datetimeFigureOut">
              <a:rPr lang="en-US" smtClean="0"/>
              <a:t>23-Jan-24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F65CAE5-AA35-4325-BB80-A7B0A712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90A0490-40FF-45FF-94D2-BF26726F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BD4B-57D7-4B4C-8D46-06C4B96B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2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D1CEA-8E80-4DD1-8F38-D8C04DE1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80B8934-546A-40D1-BF43-C56A92B58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ABF5C53-9AE8-4C13-8F5F-80C6AD83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92BE808-C237-4E67-B288-42BB1F4A3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98CB86D-0535-41EF-81F9-D959C9AA8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3D1922F-C091-4E99-992A-30E893AF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379A-946E-40C9-8758-F332539A417E}" type="datetimeFigureOut">
              <a:rPr lang="en-US" smtClean="0"/>
              <a:t>23-Jan-24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F6CBAFD-64D7-4E82-BB61-2B159AFF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6B17FB2-018C-415D-84D7-EF376467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BD4B-57D7-4B4C-8D46-06C4B96B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8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72B2F4-7CD7-4329-B324-88489AEC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E10070B-3319-41E6-AE4D-37759DB2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379A-946E-40C9-8758-F332539A417E}" type="datetimeFigureOut">
              <a:rPr lang="en-US" smtClean="0"/>
              <a:t>23-Jan-24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435293-F994-4D82-8B49-A59EBC95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9B51E97-E857-456D-861F-9C1C6B056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BD4B-57D7-4B4C-8D46-06C4B96B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4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3B6CA21-7679-4215-88A0-68BE9A1D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379A-946E-40C9-8758-F332539A417E}" type="datetimeFigureOut">
              <a:rPr lang="en-US" smtClean="0"/>
              <a:t>23-Jan-24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1497627-3DCE-4E3D-8679-F8B907F8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9082469-02A9-438D-892E-C57E358E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BD4B-57D7-4B4C-8D46-06C4B96B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8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7E217E-8AA9-4808-B1B2-985819AC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967419-F435-486C-9103-8ABE8B65B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D2FF274-64D4-4C41-B4A3-D2FB6C1F3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C35C502-5680-4AE6-ACBB-DD33B806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379A-946E-40C9-8758-F332539A417E}" type="datetimeFigureOut">
              <a:rPr lang="en-US" smtClean="0"/>
              <a:t>23-Jan-24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60E66EE-95B9-44C4-A68F-52F49634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143F3C7-5AD2-456A-AAA0-CB99A830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BD4B-57D7-4B4C-8D46-06C4B96B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A34F43-67F0-4740-9A4F-0E85259B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935A918-4EFC-490E-A2DF-4ACF8539A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1B4BDB0-0622-4B7F-9BC3-4828ED37A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4634AF0-8984-4B1D-BA82-E0515B57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379A-946E-40C9-8758-F332539A417E}" type="datetimeFigureOut">
              <a:rPr lang="en-US" smtClean="0"/>
              <a:t>23-Jan-24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DA17666-3AF6-419A-9674-343A8958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6B585DD-F552-49B1-8AA1-0F16DA57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BD4B-57D7-4B4C-8D46-06C4B96B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3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EEB0C9B-45E5-4187-9113-F72F4A41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C2391C0-DD0C-4BE1-95C0-B291C7294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2816CC3-53B8-491F-8EF4-1D2BDE268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F379A-946E-40C9-8758-F332539A417E}" type="datetimeFigureOut">
              <a:rPr lang="en-US" smtClean="0"/>
              <a:t>23-Jan-24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233743-FFF2-4898-9E3B-F23BD56D0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D09F81-96C3-406E-A5E5-1D901B3D6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BBD4B-57D7-4B4C-8D46-06C4B96B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383A8E-3660-4162-A59E-5CCC7CB77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10" y="2265281"/>
            <a:ext cx="11362765" cy="100890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CET2009B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Mini Project</a:t>
            </a:r>
            <a:r>
              <a:rPr lang="en-US" sz="2800" b="1" dirty="0" smtClean="0">
                <a:solidFill>
                  <a:srgbClr val="002060"/>
                </a:solidFill>
              </a:rPr>
              <a:t/>
            </a:r>
            <a:br>
              <a:rPr lang="en-US" sz="2800" b="1" dirty="0" smtClean="0">
                <a:solidFill>
                  <a:srgbClr val="002060"/>
                </a:solidFill>
              </a:rPr>
            </a:br>
            <a:r>
              <a:rPr lang="en-US" sz="2800" dirty="0" smtClean="0"/>
              <a:t>A.Y</a:t>
            </a:r>
            <a:r>
              <a:rPr lang="en-US" sz="2800" dirty="0"/>
              <a:t>. </a:t>
            </a:r>
            <a:r>
              <a:rPr lang="en-US" sz="2800" dirty="0" smtClean="0"/>
              <a:t>2023-24 </a:t>
            </a:r>
            <a:r>
              <a:rPr lang="en-US" sz="2800" dirty="0"/>
              <a:t>      </a:t>
            </a:r>
            <a:r>
              <a:rPr lang="en-US" sz="2800" dirty="0" smtClean="0"/>
              <a:t>                                                             </a:t>
            </a:r>
            <a:r>
              <a:rPr lang="en-US" sz="2800" dirty="0"/>
              <a:t>     </a:t>
            </a:r>
            <a:r>
              <a:rPr lang="en-US" sz="2800" dirty="0" smtClean="0"/>
              <a:t>Semester: </a:t>
            </a:r>
            <a:r>
              <a:rPr lang="en-US" sz="2800" dirty="0" smtClean="0"/>
              <a:t>VI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C071D8C-BC2B-4E32-AC4F-3F0F089FC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39" y="4902044"/>
            <a:ext cx="10068261" cy="189289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dirty="0" smtClean="0">
                <a:solidFill>
                  <a:srgbClr val="002060"/>
                </a:solidFill>
              </a:rPr>
              <a:t>Group Id: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600" dirty="0" smtClean="0"/>
              <a:t>Roll </a:t>
            </a:r>
            <a:r>
              <a:rPr lang="en-US" sz="1600" dirty="0" err="1" smtClean="0"/>
              <a:t>Number_PRN_Name</a:t>
            </a:r>
            <a:r>
              <a:rPr lang="en-US" sz="1600" dirty="0" smtClean="0"/>
              <a:t> </a:t>
            </a:r>
            <a:r>
              <a:rPr lang="en-US" sz="1600" dirty="0" smtClean="0"/>
              <a:t>of the Group Member1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600" dirty="0" smtClean="0"/>
              <a:t>Roll </a:t>
            </a:r>
            <a:r>
              <a:rPr lang="en-US" sz="1600" dirty="0" err="1" smtClean="0"/>
              <a:t>Number_PRN_Name</a:t>
            </a:r>
            <a:r>
              <a:rPr lang="en-US" sz="1600" dirty="0" smtClean="0"/>
              <a:t> </a:t>
            </a:r>
            <a:r>
              <a:rPr lang="en-US" sz="1600" dirty="0"/>
              <a:t>of the Group </a:t>
            </a:r>
            <a:r>
              <a:rPr lang="en-US" sz="1600" dirty="0" smtClean="0"/>
              <a:t>Member2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600" dirty="0"/>
              <a:t>Roll </a:t>
            </a:r>
            <a:r>
              <a:rPr lang="en-US" sz="1600" dirty="0" err="1" smtClean="0"/>
              <a:t>Number_PRN_Name</a:t>
            </a:r>
            <a:r>
              <a:rPr lang="en-US" sz="1600" dirty="0" smtClean="0"/>
              <a:t> </a:t>
            </a:r>
            <a:r>
              <a:rPr lang="en-US" sz="1600" dirty="0"/>
              <a:t>of the Group </a:t>
            </a:r>
            <a:r>
              <a:rPr lang="en-US" sz="1600" dirty="0" smtClean="0"/>
              <a:t>Member3</a:t>
            </a:r>
            <a:endParaRPr lang="en-US" sz="1600" dirty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600" dirty="0"/>
              <a:t>Roll </a:t>
            </a:r>
            <a:r>
              <a:rPr lang="en-US" sz="1600" dirty="0" err="1" smtClean="0"/>
              <a:t>Number_PRN_Name</a:t>
            </a:r>
            <a:r>
              <a:rPr lang="en-US" sz="1600" dirty="0" smtClean="0"/>
              <a:t> </a:t>
            </a:r>
            <a:r>
              <a:rPr lang="en-US" sz="1600" dirty="0"/>
              <a:t>of the Group </a:t>
            </a:r>
            <a:r>
              <a:rPr lang="en-US" sz="1600" dirty="0" smtClean="0"/>
              <a:t>Member4</a:t>
            </a:r>
            <a:endParaRPr lang="en-US" sz="1600" dirty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600" dirty="0"/>
              <a:t>Roll </a:t>
            </a:r>
            <a:r>
              <a:rPr lang="en-US" sz="1600" dirty="0" err="1" smtClean="0"/>
              <a:t>Number</a:t>
            </a:r>
            <a:r>
              <a:rPr lang="en-US" sz="1600" dirty="0" err="1" smtClean="0"/>
              <a:t>_PRN_</a:t>
            </a:r>
            <a:r>
              <a:rPr lang="en-US" sz="1600" dirty="0" err="1" smtClean="0"/>
              <a:t>Name</a:t>
            </a:r>
            <a:r>
              <a:rPr lang="en-US" sz="1600" dirty="0" smtClean="0"/>
              <a:t> </a:t>
            </a:r>
            <a:r>
              <a:rPr lang="en-US" sz="1600" dirty="0"/>
              <a:t>of the Group </a:t>
            </a:r>
            <a:r>
              <a:rPr lang="en-US" sz="1600" dirty="0" smtClean="0"/>
              <a:t>Member5</a:t>
            </a:r>
            <a:endParaRPr lang="en-US" sz="1600" dirty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endParaRPr lang="en-US" sz="1600" dirty="0" smtClean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endParaRPr lang="en-US" sz="1600" dirty="0" smtClean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D5383A8E-3660-4162-A59E-5CCC7CB77A46}"/>
              </a:ext>
            </a:extLst>
          </p:cNvPr>
          <p:cNvSpPr txBox="1">
            <a:spLocks/>
          </p:cNvSpPr>
          <p:nvPr/>
        </p:nvSpPr>
        <p:spPr>
          <a:xfrm>
            <a:off x="796306" y="3274187"/>
            <a:ext cx="9912627" cy="14081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b="1" u="sng" dirty="0">
                <a:solidFill>
                  <a:srgbClr val="002060"/>
                </a:solidFill>
              </a:rPr>
              <a:t>Mini </a:t>
            </a:r>
            <a:r>
              <a:rPr lang="en-US" sz="3600" b="1" u="sng" dirty="0" smtClean="0">
                <a:solidFill>
                  <a:srgbClr val="002060"/>
                </a:solidFill>
              </a:rPr>
              <a:t>Project Topic Approval Presentation</a:t>
            </a:r>
            <a:r>
              <a:rPr lang="en-US" sz="5400" b="1" u="sng" dirty="0" smtClean="0">
                <a:solidFill>
                  <a:srgbClr val="002060"/>
                </a:solidFill>
              </a:rPr>
              <a:t/>
            </a:r>
            <a:br>
              <a:rPr lang="en-US" sz="5400" b="1" u="sng" dirty="0" smtClean="0">
                <a:solidFill>
                  <a:srgbClr val="002060"/>
                </a:solidFill>
              </a:rPr>
            </a:br>
            <a:r>
              <a:rPr lang="en-US" sz="2800" b="1" dirty="0" smtClean="0"/>
              <a:t>Topic</a:t>
            </a:r>
            <a:r>
              <a:rPr lang="en-US" sz="2800" b="1" dirty="0"/>
              <a:t>: 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Learners are requested to mention topic name here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442" y="1131421"/>
            <a:ext cx="10605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 </a:t>
            </a:r>
            <a:r>
              <a:rPr lang="en-US" sz="3600" b="1" dirty="0" smtClean="0">
                <a:solidFill>
                  <a:srgbClr val="002060"/>
                </a:solidFill>
              </a:rPr>
              <a:t>Department </a:t>
            </a:r>
            <a:r>
              <a:rPr lang="en-US" sz="3600" b="1" dirty="0">
                <a:solidFill>
                  <a:srgbClr val="002060"/>
                </a:solidFill>
              </a:rPr>
              <a:t>of Computer Engineering and </a:t>
            </a:r>
            <a:r>
              <a:rPr lang="en-US" sz="3600" b="1" dirty="0" smtClean="0">
                <a:solidFill>
                  <a:srgbClr val="002060"/>
                </a:solidFill>
              </a:rPr>
              <a:t>Technology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D5383A8E-3660-4162-A59E-5CCC7CB77A46}"/>
              </a:ext>
            </a:extLst>
          </p:cNvPr>
          <p:cNvSpPr txBox="1">
            <a:spLocks/>
          </p:cNvSpPr>
          <p:nvPr/>
        </p:nvSpPr>
        <p:spPr>
          <a:xfrm>
            <a:off x="2146387" y="1743250"/>
            <a:ext cx="7951213" cy="5483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70C0"/>
                </a:solidFill>
              </a:rPr>
              <a:t>Third </a:t>
            </a:r>
            <a:r>
              <a:rPr lang="en-US" sz="2800" b="1" dirty="0" smtClean="0">
                <a:solidFill>
                  <a:srgbClr val="0070C0"/>
                </a:solidFill>
              </a:rPr>
              <a:t>Year B. Tech. CSE (Cybersecurity and Forensics)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15766"/>
            <a:ext cx="4020789" cy="119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10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" y="8905"/>
            <a:ext cx="1269598" cy="120010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="" xmlns:a16="http://schemas.microsoft.com/office/drawing/2014/main" id="{D5383A8E-3660-4162-A59E-5CCC7CB77A46}"/>
              </a:ext>
            </a:extLst>
          </p:cNvPr>
          <p:cNvSpPr txBox="1">
            <a:spLocks/>
          </p:cNvSpPr>
          <p:nvPr/>
        </p:nvSpPr>
        <p:spPr>
          <a:xfrm>
            <a:off x="1198436" y="1034195"/>
            <a:ext cx="3218987" cy="5483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</a:rPr>
              <a:t>Points to be Covered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D5383A8E-3660-4162-A59E-5CCC7CB77A46}"/>
              </a:ext>
            </a:extLst>
          </p:cNvPr>
          <p:cNvSpPr txBox="1">
            <a:spLocks/>
          </p:cNvSpPr>
          <p:nvPr/>
        </p:nvSpPr>
        <p:spPr>
          <a:xfrm>
            <a:off x="1285018" y="1582580"/>
            <a:ext cx="7843216" cy="50602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rgbClr val="002060"/>
                </a:solidFill>
              </a:rPr>
              <a:t>Project Introduction</a:t>
            </a:r>
            <a:r>
              <a:rPr lang="en-US" sz="2200" b="1" dirty="0">
                <a:solidFill>
                  <a:srgbClr val="002060"/>
                </a:solidFill>
              </a:rPr>
              <a:t>	</a:t>
            </a:r>
            <a:endParaRPr lang="en-US" sz="2200" b="1" dirty="0" smtClean="0">
              <a:solidFill>
                <a:srgbClr val="002060"/>
              </a:solidFill>
            </a:endParaRPr>
          </a:p>
          <a:p>
            <a:pPr marL="457200" indent="-457200" algn="l">
              <a:lnSpc>
                <a:spcPct val="10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2060"/>
                </a:solidFill>
              </a:rPr>
              <a:t>Aim</a:t>
            </a:r>
          </a:p>
          <a:p>
            <a:pPr marL="457200" indent="-457200" algn="l">
              <a:lnSpc>
                <a:spcPct val="10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rgbClr val="002060"/>
                </a:solidFill>
              </a:rPr>
              <a:t>Objectives</a:t>
            </a:r>
            <a:endParaRPr lang="en-US" sz="2200" b="1" dirty="0">
              <a:solidFill>
                <a:srgbClr val="002060"/>
              </a:solidFill>
            </a:endParaRPr>
          </a:p>
          <a:p>
            <a:pPr marL="457200" indent="-457200" algn="l">
              <a:lnSpc>
                <a:spcPct val="10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rgbClr val="002060"/>
                </a:solidFill>
              </a:rPr>
              <a:t>Motivation</a:t>
            </a:r>
            <a:endParaRPr lang="en-US" sz="2200" b="1" dirty="0">
              <a:solidFill>
                <a:srgbClr val="002060"/>
              </a:solidFill>
            </a:endParaRPr>
          </a:p>
          <a:p>
            <a:pPr marL="457200" indent="-457200" algn="l">
              <a:lnSpc>
                <a:spcPct val="10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rgbClr val="002060"/>
                </a:solidFill>
              </a:rPr>
              <a:t>Problem Statement</a:t>
            </a:r>
          </a:p>
          <a:p>
            <a:pPr marL="457200" indent="-457200" algn="l">
              <a:lnSpc>
                <a:spcPct val="10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rgbClr val="002060"/>
                </a:solidFill>
              </a:rPr>
              <a:t>Literature Review</a:t>
            </a:r>
          </a:p>
          <a:p>
            <a:pPr marL="457200" indent="-457200" algn="l">
              <a:lnSpc>
                <a:spcPct val="10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rgbClr val="002060"/>
                </a:solidFill>
              </a:rPr>
              <a:t>Research Gaps Identified / Implementation Scope</a:t>
            </a:r>
            <a:endParaRPr lang="en-US" sz="2200" b="1" dirty="0">
              <a:solidFill>
                <a:srgbClr val="002060"/>
              </a:solidFill>
            </a:endParaRPr>
          </a:p>
          <a:p>
            <a:pPr marL="457200" indent="-457200" algn="l">
              <a:lnSpc>
                <a:spcPct val="10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rgbClr val="002060"/>
                </a:solidFill>
              </a:rPr>
              <a:t> Hardware and Software Requirements</a:t>
            </a:r>
            <a:endParaRPr lang="en-US" sz="2200" b="1" dirty="0" smtClean="0">
              <a:solidFill>
                <a:srgbClr val="002060"/>
              </a:solidFill>
            </a:endParaRPr>
          </a:p>
          <a:p>
            <a:pPr marL="457200" indent="-457200" algn="l">
              <a:lnSpc>
                <a:spcPct val="10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rgbClr val="002060"/>
                </a:solidFill>
              </a:rPr>
              <a:t>Proposed System Architecture / Block Diagram</a:t>
            </a:r>
          </a:p>
          <a:p>
            <a:pPr marL="457200" indent="-457200" algn="l">
              <a:lnSpc>
                <a:spcPct val="10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rgbClr val="002060"/>
                </a:solidFill>
              </a:rPr>
              <a:t>Proposed Methodology/ Algorithm</a:t>
            </a:r>
          </a:p>
          <a:p>
            <a:pPr marL="457200" indent="-457200" algn="l">
              <a:lnSpc>
                <a:spcPct val="10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rgbClr val="002060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840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7" y="8905"/>
            <a:ext cx="1269598" cy="12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2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7" y="8905"/>
            <a:ext cx="1269598" cy="12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8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7" y="8905"/>
            <a:ext cx="1269598" cy="120010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idx="4294967295"/>
          </p:nvPr>
        </p:nvSpPr>
        <p:spPr>
          <a:xfrm>
            <a:off x="4592994" y="357337"/>
            <a:ext cx="2560841" cy="503238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solidFill>
                  <a:srgbClr val="002060"/>
                </a:solidFill>
              </a:rPr>
              <a:t>References</a:t>
            </a:r>
            <a:endParaRPr lang="en-US" sz="3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14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7" y="8905"/>
            <a:ext cx="1269598" cy="120010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idx="4294967295"/>
          </p:nvPr>
        </p:nvSpPr>
        <p:spPr>
          <a:xfrm>
            <a:off x="3530676" y="2218765"/>
            <a:ext cx="4873735" cy="2595244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002060"/>
                </a:solidFill>
              </a:rPr>
              <a:t>Thank </a:t>
            </a:r>
            <a:br>
              <a:rPr lang="en-US" sz="8000" b="1" dirty="0" smtClean="0">
                <a:solidFill>
                  <a:srgbClr val="002060"/>
                </a:solidFill>
              </a:rPr>
            </a:br>
            <a:r>
              <a:rPr lang="en-US" sz="8000" b="1" dirty="0" smtClean="0">
                <a:solidFill>
                  <a:srgbClr val="002060"/>
                </a:solidFill>
              </a:rPr>
              <a:t>You !</a:t>
            </a:r>
            <a:endParaRPr lang="en-US" sz="8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CET2009B: Mini Project A.Y. 2023-24                                                                         Semester: VI</vt:lpstr>
      <vt:lpstr>PowerPoint Presentation</vt:lpstr>
      <vt:lpstr>PowerPoint Presentation</vt:lpstr>
      <vt:lpstr>PowerPoint Presentation</vt:lpstr>
      <vt:lpstr>References</vt:lpstr>
      <vt:lpstr>Thank 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Discrete Mathematics  Course Code: UMA2002A  A.Y. – 2021-22             S.Y.B. Tech       Trimester – 4  Active Learning </dc:title>
  <dc:creator>Himangi Pande</dc:creator>
  <cp:lastModifiedBy>Shri</cp:lastModifiedBy>
  <cp:revision>33</cp:revision>
  <dcterms:created xsi:type="dcterms:W3CDTF">2021-10-01T06:39:43Z</dcterms:created>
  <dcterms:modified xsi:type="dcterms:W3CDTF">2024-01-23T06:56:14Z</dcterms:modified>
</cp:coreProperties>
</file>