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5DD26-F576-4AE4-9801-BEF5A1E17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A56562-6611-4933-8161-98985335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DABFD5-9C25-4BB0-ADEC-42C22357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BDC096-158D-400F-82A6-761ADBD8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05B750-BE1E-49AA-AF95-1226910D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6A124-DF3B-44FA-B77E-7322E7A9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6A1EAE-5D42-427D-B2A6-26404656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94626A-99BD-4040-9A86-2C7A1809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C0D62F-3FB6-492F-B78B-EA750B81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B43705-8FC8-4BD9-A108-733F9BC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361CF75-E52E-4AF3-AE80-EA5660037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01F3A8-12EE-4510-B02E-1E77028E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7BF723-2BBB-4ECA-874C-A66BEF9F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1291CD-2DFA-4340-A5D7-FF2AAACC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C4C6C0-615A-47B3-82AA-D8CD7C4C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13D64E-4737-4E3E-AE76-8C9C9852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1D24F3-4E7A-4B9C-BF8E-B4CBF102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62FC4F-2141-4186-8E61-CE60EC12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F3C9F9-83C1-47E5-AA51-394DB349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12DF85-FCD1-4290-8ABA-AA0C91C8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E33A91-4E25-490A-BE0F-898DABCB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2FFBC2-78C8-4DCA-A128-FED5BCE5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16B1CF-3C8D-4EC6-9A62-F4B3976C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57BF12-4A0D-490E-91CC-BFC6A30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933CF4-2F85-4375-B8F6-FFDCDE8A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C39AE2-9C37-41E0-8DC7-99B7C73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E9E21-1A4F-42F8-B827-297024AB5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A253AB-0751-40D5-91E8-AFB6E7FB5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97A17A-E047-4EAC-99A2-4D69331D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65CAE5-AA35-4325-BB80-A7B0A712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0A0490-40FF-45FF-94D2-BF26726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D1CEA-8E80-4DD1-8F38-D8C04DE1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0B8934-546A-40D1-BF43-C56A92B5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BF5C53-9AE8-4C13-8F5F-80C6AD83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2BE808-C237-4E67-B288-42BB1F4A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98CB86D-0535-41EF-81F9-D959C9AA8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3D1922F-C091-4E99-992A-30E893AF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F6CBAFD-64D7-4E82-BB61-2B159AF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6B17FB2-018C-415D-84D7-EF376467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2B2F4-7CD7-4329-B324-88489AE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10070B-3319-41E6-AE4D-37759DB2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435293-F994-4D82-8B49-A59EBC95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B51E97-E857-456D-861F-9C1C6B05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3B6CA21-7679-4215-88A0-68BE9A1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1497627-3DCE-4E3D-8679-F8B907F8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082469-02A9-438D-892E-C57E358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7E217E-8AA9-4808-B1B2-985819AC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967419-F435-486C-9103-8ABE8B65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2FF274-64D4-4C41-B4A3-D2FB6C1F3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35C502-5680-4AE6-ACBB-DD33B806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0E66EE-95B9-44C4-A68F-52F49634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43F3C7-5AD2-456A-AAA0-CB99A83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A34F43-67F0-4740-9A4F-0E85259B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35A918-4EFC-490E-A2DF-4ACF8539A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B4BDB0-0622-4B7F-9BC3-4828ED37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634AF0-8984-4B1D-BA82-E0515B5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A17666-3AF6-419A-9674-343A89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585DD-F552-49B1-8AA1-0F16DA57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EEB0C9B-45E5-4187-9113-F72F4A41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2391C0-DD0C-4BE1-95C0-B291C729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816CC3-53B8-491F-8EF4-1D2BDE26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379A-946E-40C9-8758-F332539A417E}" type="datetimeFigureOut">
              <a:rPr lang="en-US" smtClean="0"/>
              <a:t>16-Feb-24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233743-FFF2-4898-9E3B-F23BD56D0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D09F81-96C3-406E-A5E5-1D901B3D6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08" y="2451438"/>
            <a:ext cx="11362765" cy="12033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CET4034B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800" b="1" dirty="0">
                <a:solidFill>
                  <a:srgbClr val="002060"/>
                </a:solidFill>
              </a:rPr>
              <a:t> Cloud Infrastructure and Security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dirty="0" smtClean="0"/>
              <a:t>A.Y</a:t>
            </a:r>
            <a:r>
              <a:rPr lang="en-US" sz="2800" dirty="0"/>
              <a:t>. </a:t>
            </a:r>
            <a:r>
              <a:rPr lang="en-US" sz="2800" dirty="0" smtClean="0"/>
              <a:t>2023-24 </a:t>
            </a:r>
            <a:r>
              <a:rPr lang="en-US" sz="2800" dirty="0"/>
              <a:t>      </a:t>
            </a:r>
            <a:r>
              <a:rPr lang="en-US" sz="2800" dirty="0" smtClean="0"/>
              <a:t>               </a:t>
            </a:r>
            <a:r>
              <a:rPr lang="en-US" sz="2800" dirty="0" smtClean="0"/>
              <a:t> Semester</a:t>
            </a:r>
            <a:r>
              <a:rPr lang="en-US" sz="2800" dirty="0" smtClean="0"/>
              <a:t>: </a:t>
            </a:r>
            <a:r>
              <a:rPr lang="en-US" sz="2800" dirty="0" smtClean="0"/>
              <a:t>VI               Panel:         Batch:                            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071D8C-BC2B-4E32-AC4F-3F0F089F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39" y="4965108"/>
            <a:ext cx="10068261" cy="189289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2060"/>
                </a:solidFill>
              </a:rPr>
              <a:t>Group Id: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 smtClean="0"/>
              <a:t>Roll Number     Name of the Group Member1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 smtClean="0"/>
              <a:t>Roll Number     Name </a:t>
            </a:r>
            <a:r>
              <a:rPr lang="en-US" sz="1600" dirty="0"/>
              <a:t>of the Group </a:t>
            </a:r>
            <a:r>
              <a:rPr lang="en-US" sz="1600" dirty="0" smtClean="0"/>
              <a:t>Member2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/>
              <a:t>Roll Number     Name of the Group Member2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/>
              <a:t>Roll Number     Name of the Group Member2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/>
              <a:t>Roll Number     Name of the Group Member2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endParaRPr lang="en-US" sz="16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endParaRPr lang="en-US" sz="1600" dirty="0" smtClean="0"/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1BDF6F84-F45D-465D-9B61-211405D994D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67077" y="43767"/>
            <a:ext cx="4109830" cy="1137824"/>
          </a:xfrm>
          <a:prstGeom prst="rect">
            <a:avLst/>
          </a:prstGeom>
          <a:ln/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 txBox="1">
            <a:spLocks/>
          </p:cNvSpPr>
          <p:nvPr/>
        </p:nvSpPr>
        <p:spPr>
          <a:xfrm>
            <a:off x="906664" y="3651111"/>
            <a:ext cx="9912627" cy="1397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u="sng" dirty="0" smtClean="0">
                <a:solidFill>
                  <a:srgbClr val="002060"/>
                </a:solidFill>
              </a:rPr>
              <a:t>Active </a:t>
            </a:r>
            <a:r>
              <a:rPr lang="en-US" sz="4000" b="1" u="sng" dirty="0" smtClean="0">
                <a:solidFill>
                  <a:srgbClr val="002060"/>
                </a:solidFill>
              </a:rPr>
              <a:t>Learning Presentation</a:t>
            </a:r>
            <a:r>
              <a:rPr lang="en-US" sz="5400" b="1" u="sng" dirty="0" smtClean="0">
                <a:solidFill>
                  <a:srgbClr val="002060"/>
                </a:solidFill>
              </a:rPr>
              <a:t/>
            </a:r>
            <a:br>
              <a:rPr lang="en-US" sz="5400" b="1" u="sng" dirty="0" smtClean="0">
                <a:solidFill>
                  <a:srgbClr val="002060"/>
                </a:solidFill>
              </a:rPr>
            </a:br>
            <a:r>
              <a:rPr lang="en-US" sz="2800" b="1" dirty="0" smtClean="0"/>
              <a:t>Topic</a:t>
            </a:r>
            <a:r>
              <a:rPr lang="en-US" sz="2800" b="1" dirty="0"/>
              <a:t>: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Students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are requested to mention topic name here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5570" y="1451082"/>
            <a:ext cx="86948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 </a:t>
            </a:r>
            <a:r>
              <a:rPr lang="en-US" sz="3000" dirty="0" smtClean="0">
                <a:solidFill>
                  <a:srgbClr val="C00000"/>
                </a:solidFill>
              </a:rPr>
              <a:t>Department of Computer </a:t>
            </a:r>
            <a:r>
              <a:rPr lang="en-US" sz="3000" dirty="0">
                <a:solidFill>
                  <a:srgbClr val="C00000"/>
                </a:solidFill>
              </a:rPr>
              <a:t>Engineering and </a:t>
            </a:r>
            <a:r>
              <a:rPr lang="en-US" sz="3000" dirty="0" smtClean="0">
                <a:solidFill>
                  <a:srgbClr val="C00000"/>
                </a:solidFill>
              </a:rPr>
              <a:t>Technology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 txBox="1">
            <a:spLocks/>
          </p:cNvSpPr>
          <p:nvPr/>
        </p:nvSpPr>
        <p:spPr>
          <a:xfrm>
            <a:off x="2146385" y="2054672"/>
            <a:ext cx="7951213" cy="548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Third </a:t>
            </a:r>
            <a:r>
              <a:rPr lang="en-US" sz="2800" b="1" dirty="0" smtClean="0">
                <a:solidFill>
                  <a:srgbClr val="0070C0"/>
                </a:solidFill>
              </a:rPr>
              <a:t>Year B. Tech. CSE (Cybersecurity and Forensics)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6387" y="974235"/>
            <a:ext cx="8326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School of Computer Science and Engineering</a:t>
            </a:r>
            <a:endParaRPr lang="en-US" sz="3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31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4C071D8C-BC2B-4E32-AC4F-3F0F089F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8241" y="6239435"/>
            <a:ext cx="5693759" cy="618565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800" i="1" dirty="0" smtClean="0">
                <a:solidFill>
                  <a:srgbClr val="7030A0"/>
                </a:solidFill>
              </a:rPr>
              <a:t>Prepared and Presented By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dirty="0" smtClean="0">
                <a:latin typeface="Sylfaen" panose="010A0502050306030303" pitchFamily="18" charset="0"/>
                <a:cs typeface="Vijaya" panose="020B0604020202020204" pitchFamily="34" charset="0"/>
              </a:rPr>
              <a:t>Roll Number</a:t>
            </a:r>
            <a:r>
              <a:rPr lang="en-US" sz="1600" i="1" dirty="0">
                <a:latin typeface="Sylfaen" panose="010A0502050306030303" pitchFamily="18" charset="0"/>
                <a:cs typeface="Vijaya" panose="020B0604020202020204" pitchFamily="34" charset="0"/>
              </a:rPr>
              <a:t>_</a:t>
            </a:r>
            <a:r>
              <a:rPr lang="en-US" sz="1600" i="1" dirty="0" smtClean="0">
                <a:latin typeface="Sylfaen" panose="010A0502050306030303" pitchFamily="18" charset="0"/>
                <a:cs typeface="Vijaya" panose="020B0604020202020204" pitchFamily="34" charset="0"/>
              </a:rPr>
              <a:t>Name </a:t>
            </a:r>
            <a:r>
              <a:rPr lang="en-US" sz="1600" i="1" dirty="0">
                <a:latin typeface="Sylfaen" panose="010A0502050306030303" pitchFamily="18" charset="0"/>
                <a:cs typeface="Vijaya" panose="020B0604020202020204" pitchFamily="34" charset="0"/>
              </a:rPr>
              <a:t>of the Group </a:t>
            </a:r>
            <a:r>
              <a:rPr lang="en-US" sz="1600" i="1" dirty="0" smtClean="0">
                <a:latin typeface="Sylfaen" panose="010A0502050306030303" pitchFamily="18" charset="0"/>
                <a:cs typeface="Vijaya" panose="020B0604020202020204" pitchFamily="34" charset="0"/>
              </a:rPr>
              <a:t>Member</a:t>
            </a:r>
            <a:endParaRPr lang="en-US" sz="1600" dirty="0" smtClean="0">
              <a:latin typeface="Sylfaen" panose="010A0502050306030303" pitchFamily="18" charset="0"/>
              <a:cs typeface="Vijaya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" y="8905"/>
            <a:ext cx="1269598" cy="12001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 txBox="1">
            <a:spLocks/>
          </p:cNvSpPr>
          <p:nvPr/>
        </p:nvSpPr>
        <p:spPr>
          <a:xfrm>
            <a:off x="1198436" y="1034195"/>
            <a:ext cx="3218987" cy="548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</a:rPr>
              <a:t>Points to be Covered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 txBox="1">
            <a:spLocks/>
          </p:cNvSpPr>
          <p:nvPr/>
        </p:nvSpPr>
        <p:spPr>
          <a:xfrm>
            <a:off x="1398494" y="1488450"/>
            <a:ext cx="2051501" cy="3612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Point 1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</a:rPr>
              <a:t>Point </a:t>
            </a:r>
            <a:r>
              <a:rPr lang="en-US" sz="2200" b="1" dirty="0" smtClean="0">
                <a:solidFill>
                  <a:srgbClr val="002060"/>
                </a:solidFill>
              </a:rPr>
              <a:t>2</a:t>
            </a:r>
            <a:endParaRPr lang="en-US" sz="22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</a:rPr>
              <a:t>Point </a:t>
            </a:r>
            <a:r>
              <a:rPr lang="en-US" sz="2200" b="1" dirty="0" smtClean="0">
                <a:solidFill>
                  <a:srgbClr val="002060"/>
                </a:solidFill>
              </a:rPr>
              <a:t>3</a:t>
            </a:r>
            <a:endParaRPr lang="en-US" sz="22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</a:rPr>
              <a:t>Point </a:t>
            </a:r>
            <a:r>
              <a:rPr lang="en-US" sz="2200" b="1" dirty="0" smtClean="0">
                <a:solidFill>
                  <a:srgbClr val="002060"/>
                </a:solidFill>
              </a:rPr>
              <a:t>4</a:t>
            </a:r>
            <a:endParaRPr lang="en-US" sz="22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</a:rPr>
              <a:t>Point </a:t>
            </a:r>
            <a:r>
              <a:rPr lang="en-US" sz="2200" b="1" dirty="0" smtClean="0">
                <a:solidFill>
                  <a:srgbClr val="002060"/>
                </a:solidFill>
              </a:rPr>
              <a:t>5</a:t>
            </a:r>
            <a:endParaRPr lang="en-US" sz="22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</a:rPr>
              <a:t>Point 6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071D8C-BC2B-4E32-AC4F-3F0F089F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8241" y="6239435"/>
            <a:ext cx="5693759" cy="618565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800" i="1" dirty="0" smtClean="0">
                <a:solidFill>
                  <a:srgbClr val="7030A0"/>
                </a:solidFill>
              </a:rPr>
              <a:t>Prepared and Presented By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dirty="0" smtClean="0">
                <a:latin typeface="Sylfaen" panose="010A0502050306030303" pitchFamily="18" charset="0"/>
                <a:cs typeface="Vijaya" panose="020B0604020202020204" pitchFamily="34" charset="0"/>
              </a:rPr>
              <a:t>Roll Number</a:t>
            </a:r>
            <a:r>
              <a:rPr lang="en-US" sz="1600" i="1" dirty="0">
                <a:latin typeface="Sylfaen" panose="010A0502050306030303" pitchFamily="18" charset="0"/>
                <a:cs typeface="Vijaya" panose="020B0604020202020204" pitchFamily="34" charset="0"/>
              </a:rPr>
              <a:t>_</a:t>
            </a:r>
            <a:r>
              <a:rPr lang="en-US" sz="1600" i="1" dirty="0" smtClean="0">
                <a:latin typeface="Sylfaen" panose="010A0502050306030303" pitchFamily="18" charset="0"/>
                <a:cs typeface="Vijaya" panose="020B0604020202020204" pitchFamily="34" charset="0"/>
              </a:rPr>
              <a:t>Name </a:t>
            </a:r>
            <a:r>
              <a:rPr lang="en-US" sz="1600" i="1" dirty="0">
                <a:latin typeface="Sylfaen" panose="010A0502050306030303" pitchFamily="18" charset="0"/>
                <a:cs typeface="Vijaya" panose="020B0604020202020204" pitchFamily="34" charset="0"/>
              </a:rPr>
              <a:t>of the Group </a:t>
            </a:r>
            <a:r>
              <a:rPr lang="en-US" sz="1600" i="1" dirty="0" smtClean="0">
                <a:latin typeface="Sylfaen" panose="010A0502050306030303" pitchFamily="18" charset="0"/>
                <a:cs typeface="Vijaya" panose="020B0604020202020204" pitchFamily="34" charset="0"/>
              </a:rPr>
              <a:t>Member</a:t>
            </a:r>
            <a:endParaRPr lang="en-US" sz="1600" dirty="0" smtClean="0">
              <a:latin typeface="Sylfaen" panose="010A0502050306030303" pitchFamily="18" charset="0"/>
              <a:cs typeface="Vijay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" y="8905"/>
            <a:ext cx="1269598" cy="1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071D8C-BC2B-4E32-AC4F-3F0F089F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8241" y="6239435"/>
            <a:ext cx="5693759" cy="618565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800" i="1" dirty="0" smtClean="0">
                <a:solidFill>
                  <a:srgbClr val="7030A0"/>
                </a:solidFill>
              </a:rPr>
              <a:t>Prepared and Presented By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i="1" dirty="0" smtClean="0">
                <a:latin typeface="Sylfaen" panose="010A0502050306030303" pitchFamily="18" charset="0"/>
                <a:cs typeface="Vijaya" panose="020B0604020202020204" pitchFamily="34" charset="0"/>
              </a:rPr>
              <a:t>Roll Number</a:t>
            </a:r>
            <a:r>
              <a:rPr lang="en-US" sz="1600" i="1" dirty="0">
                <a:latin typeface="Sylfaen" panose="010A0502050306030303" pitchFamily="18" charset="0"/>
                <a:cs typeface="Vijaya" panose="020B0604020202020204" pitchFamily="34" charset="0"/>
              </a:rPr>
              <a:t>_</a:t>
            </a:r>
            <a:r>
              <a:rPr lang="en-US" sz="1600" i="1" dirty="0" smtClean="0">
                <a:latin typeface="Sylfaen" panose="010A0502050306030303" pitchFamily="18" charset="0"/>
                <a:cs typeface="Vijaya" panose="020B0604020202020204" pitchFamily="34" charset="0"/>
              </a:rPr>
              <a:t>Name </a:t>
            </a:r>
            <a:r>
              <a:rPr lang="en-US" sz="1600" i="1" dirty="0">
                <a:latin typeface="Sylfaen" panose="010A0502050306030303" pitchFamily="18" charset="0"/>
                <a:cs typeface="Vijaya" panose="020B0604020202020204" pitchFamily="34" charset="0"/>
              </a:rPr>
              <a:t>of the Group </a:t>
            </a:r>
            <a:r>
              <a:rPr lang="en-US" sz="1600" i="1" dirty="0" smtClean="0">
                <a:latin typeface="Sylfaen" panose="010A0502050306030303" pitchFamily="18" charset="0"/>
                <a:cs typeface="Vijaya" panose="020B0604020202020204" pitchFamily="34" charset="0"/>
              </a:rPr>
              <a:t>Member</a:t>
            </a:r>
            <a:endParaRPr lang="en-US" sz="1600" dirty="0" smtClean="0">
              <a:latin typeface="Sylfaen" panose="010A0502050306030303" pitchFamily="18" charset="0"/>
              <a:cs typeface="Vijay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" y="8905"/>
            <a:ext cx="1269598" cy="1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" y="8905"/>
            <a:ext cx="1269598" cy="120010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4592994" y="357337"/>
            <a:ext cx="2560841" cy="503238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002060"/>
                </a:solidFill>
              </a:rPr>
              <a:t>References</a:t>
            </a:r>
            <a:endParaRPr lang="en-US" sz="3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" y="8905"/>
            <a:ext cx="1269598" cy="120010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3530676" y="2218765"/>
            <a:ext cx="4873735" cy="2595244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002060"/>
                </a:solidFill>
              </a:rPr>
              <a:t>Thank </a:t>
            </a:r>
            <a:br>
              <a:rPr lang="en-US" sz="8000" b="1" dirty="0" smtClean="0">
                <a:solidFill>
                  <a:srgbClr val="002060"/>
                </a:solidFill>
              </a:rPr>
            </a:br>
            <a:r>
              <a:rPr lang="en-US" sz="8000" b="1" dirty="0" smtClean="0">
                <a:solidFill>
                  <a:srgbClr val="002060"/>
                </a:solidFill>
              </a:rPr>
              <a:t>You !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Sylfaen</vt:lpstr>
      <vt:lpstr>Vijaya</vt:lpstr>
      <vt:lpstr>Wingdings</vt:lpstr>
      <vt:lpstr>Office Theme</vt:lpstr>
      <vt:lpstr>CET4034B: Cloud Infrastructure and Security A.Y. 2023-24                       Semester: VI               Panel:         Batch:                            </vt:lpstr>
      <vt:lpstr>PowerPoint Presentation</vt:lpstr>
      <vt:lpstr>PowerPoint Presentation</vt:lpstr>
      <vt:lpstr>PowerPoint Presentation</vt:lpstr>
      <vt:lpstr>References</vt:lpstr>
      <vt:lpstr>Thank 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Discrete Mathematics  Course Code: UMA2002A  A.Y. – 2021-22             S.Y.B. Tech       Trimester – 4  Active Learning </dc:title>
  <dc:creator>Himangi Pande</dc:creator>
  <cp:lastModifiedBy>Shri</cp:lastModifiedBy>
  <cp:revision>29</cp:revision>
  <dcterms:created xsi:type="dcterms:W3CDTF">2021-10-01T06:39:43Z</dcterms:created>
  <dcterms:modified xsi:type="dcterms:W3CDTF">2024-02-16T03:54:41Z</dcterms:modified>
</cp:coreProperties>
</file>