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DA5736-D091-52D8-36F8-B767EAE9DF1F}" v="516" dt="2020-09-29T07:50:40.306"/>
    <p1510:client id="{80E405AB-C75B-4F74-963D-39FBFDF39E43}" v="152" dt="2020-09-29T07:51:20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65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14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414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233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014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61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9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4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932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544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de-DE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923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22.02.2024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5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35489"/>
            <a:ext cx="9144000" cy="981657"/>
          </a:xfrm>
        </p:spPr>
        <p:txBody>
          <a:bodyPr/>
          <a:lstStyle/>
          <a:p>
            <a:r>
              <a:rPr lang="de-DE" err="1">
                <a:cs typeface="Calibri Light"/>
              </a:rPr>
              <a:t>TravelTV</a:t>
            </a:r>
            <a:endParaRPr lang="de-DE" err="1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1605813"/>
            <a:ext cx="9144000" cy="3651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>
                <a:cs typeface="Calibri"/>
              </a:rPr>
              <a:t>Kaan </a:t>
            </a:r>
            <a:r>
              <a:rPr lang="de-DE" sz="2800" err="1">
                <a:cs typeface="Calibri"/>
              </a:rPr>
              <a:t>Gogcay</a:t>
            </a:r>
            <a:r>
              <a:rPr lang="de-DE" sz="2800">
                <a:cs typeface="Calibri"/>
              </a:rPr>
              <a:t>, Nick </a:t>
            </a:r>
            <a:r>
              <a:rPr lang="de-DE" sz="2800" err="1">
                <a:cs typeface="Calibri"/>
              </a:rPr>
              <a:t>Friendship</a:t>
            </a:r>
            <a:r>
              <a:rPr lang="de-DE" sz="2800">
                <a:cs typeface="Calibri"/>
              </a:rPr>
              <a:t>, Robin Dera</a:t>
            </a:r>
            <a:endParaRPr lang="de-DE" sz="2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4656564B-B419-4E1D-AAAB-339C425E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2623791"/>
            <a:ext cx="2743200" cy="322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ADEB9B-7F73-4B67-A492-F5C3E043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98" y="1365262"/>
            <a:ext cx="2862425" cy="5241061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50F6C7B-B1E9-4515-AFC3-CF2DCBD9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811" y="1361600"/>
            <a:ext cx="2990784" cy="53200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9EE05-7FD3-4713-8367-759D3E3D7F07}"/>
              </a:ext>
            </a:extLst>
          </p:cNvPr>
          <p:cNvSpPr txBox="1"/>
          <p:nvPr/>
        </p:nvSpPr>
        <p:spPr>
          <a:xfrm>
            <a:off x="5048326" y="256896"/>
            <a:ext cx="20885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cs typeface="Calibri"/>
              </a:rPr>
              <a:t>Mockups</a:t>
            </a:r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9BC62C3E-D291-4D2F-9905-0C5FD8CD9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27" y="1365951"/>
            <a:ext cx="2845098" cy="5359757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1EB493FA-B388-4B9B-BB4D-36DC1D958F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327" y="1425262"/>
            <a:ext cx="2582528" cy="525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16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3D68-B012-4940-B021-CE47F37D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19869"/>
            <a:ext cx="8991600" cy="1645920"/>
          </a:xfrm>
        </p:spPr>
        <p:txBody>
          <a:bodyPr/>
          <a:lstStyle/>
          <a:p>
            <a:r>
              <a:rPr lang="en-US">
                <a:cs typeface="Calibri Light"/>
              </a:rPr>
              <a:t>Must have Requirements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68DBD-B6B4-45C2-B34D-BAAC635C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444" y="2742819"/>
            <a:ext cx="8744712" cy="28019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sz="2800">
                <a:ea typeface="+mn-lt"/>
                <a:cs typeface="+mn-lt"/>
              </a:rPr>
              <a:t>Ononderbroken doorverbinden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sz="2800">
                <a:ea typeface="+mn-lt"/>
                <a:cs typeface="+mn-lt"/>
              </a:rPr>
              <a:t>Makkelijk mee te nemen</a:t>
            </a:r>
            <a:endParaRPr lang="en-US" sz="2800">
              <a:ea typeface="+mn-lt"/>
              <a:cs typeface="+mn-lt"/>
            </a:endParaRP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sz="2800">
                <a:ea typeface="+mn-lt"/>
                <a:cs typeface="+mn-lt"/>
              </a:rPr>
              <a:t>Verbinding op lange afstand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sz="2800"/>
              <a:t>Met gemak kunnen inloggen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nl-NL" sz="2800"/>
              <a:t>Gebruiksvriendelijk</a:t>
            </a:r>
          </a:p>
          <a:p>
            <a:pPr algn="l"/>
            <a:endParaRPr lang="nl-NL" sz="2800">
              <a:ea typeface="+mn-lt"/>
              <a:cs typeface="+mn-lt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903503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3D68-B012-4940-B021-CE47F37DE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19869"/>
            <a:ext cx="8991600" cy="1645920"/>
          </a:xfrm>
        </p:spPr>
        <p:txBody>
          <a:bodyPr/>
          <a:lstStyle/>
          <a:p>
            <a:r>
              <a:rPr lang="en-US">
                <a:cs typeface="Calibri Light"/>
              </a:rPr>
              <a:t>could have Requirements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168DBD-B6B4-45C2-B34D-BAAC635CD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7444" y="2742819"/>
            <a:ext cx="8744712" cy="340206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l">
              <a:buClr>
                <a:schemeClr val="tx1"/>
              </a:buClr>
              <a:buChar char="•"/>
            </a:pPr>
            <a:r>
              <a:rPr lang="nl-NL" sz="2800">
                <a:ea typeface="+mn-lt"/>
                <a:cs typeface="+mn-lt"/>
              </a:rPr>
              <a:t>Terugspoelfunctie</a:t>
            </a:r>
            <a:endParaRPr lang="nl-NL" sz="2800" b="1">
              <a:ea typeface="+mn-lt"/>
              <a:cs typeface="+mn-lt"/>
            </a:endParaRPr>
          </a:p>
          <a:p>
            <a:pPr marL="457200" indent="-457200" algn="l">
              <a:buClr>
                <a:schemeClr val="tx1"/>
              </a:buClr>
              <a:buChar char="•"/>
            </a:pPr>
            <a:r>
              <a:rPr lang="nl-NL" sz="2800">
                <a:ea typeface="+mn-lt"/>
                <a:cs typeface="+mn-lt"/>
              </a:rPr>
              <a:t>Geen reclames</a:t>
            </a:r>
          </a:p>
          <a:p>
            <a:pPr marL="457200" indent="-457200" algn="l">
              <a:buClr>
                <a:schemeClr val="tx1"/>
              </a:buClr>
              <a:buChar char="•"/>
            </a:pPr>
            <a:r>
              <a:rPr lang="nl-NL" sz="2800">
                <a:ea typeface="+mn-lt"/>
                <a:cs typeface="+mn-lt"/>
              </a:rPr>
              <a:t>Opnemen en terugkijken</a:t>
            </a:r>
          </a:p>
          <a:p>
            <a:pPr marL="457200" indent="-457200" algn="l">
              <a:buClr>
                <a:schemeClr val="tx1"/>
              </a:buClr>
              <a:buChar char="•"/>
            </a:pPr>
            <a:r>
              <a:rPr lang="nl-NL" sz="2800">
                <a:ea typeface="+mn-lt"/>
                <a:cs typeface="+mn-lt"/>
              </a:rPr>
              <a:t>Meerdere apparaten verbinden</a:t>
            </a:r>
          </a:p>
          <a:p>
            <a:pPr marL="457200" indent="-457200" algn="l">
              <a:buClr>
                <a:schemeClr val="tx1"/>
              </a:buClr>
              <a:buChar char="•"/>
            </a:pPr>
            <a:r>
              <a:rPr lang="nl-NL" sz="2800">
                <a:ea typeface="+mn-lt"/>
                <a:cs typeface="+mn-lt"/>
              </a:rPr>
              <a:t>Zonder internet kunnen kijken</a:t>
            </a:r>
            <a:endParaRPr lang="nl-NL"/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nl-NL" sz="2800"/>
          </a:p>
          <a:p>
            <a:pPr algn="l"/>
            <a:endParaRPr lang="nl-NL" sz="2800">
              <a:ea typeface="+mn-lt"/>
              <a:cs typeface="+mn-lt"/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411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DB2737-B7E4-4432-9FF6-65B5523C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800"/>
              <a:t>Vragen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8F76520-C23D-4403-A5D4-BAF6F6D6E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486" y="2666619"/>
            <a:ext cx="7729728" cy="3101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nl-NL" sz="2800">
                <a:cs typeface="Calibri"/>
              </a:rPr>
              <a:t>Hoeveel zou je ervoor willen betalen?</a:t>
            </a:r>
            <a:endParaRPr lang="en-US"/>
          </a:p>
          <a:p>
            <a:pPr marL="457200" indent="-457200"/>
            <a:r>
              <a:rPr lang="nl-NL" sz="2800">
                <a:ea typeface="+mn-lt"/>
                <a:cs typeface="+mn-lt"/>
              </a:rPr>
              <a:t>Zou je dit product kopen?</a:t>
            </a:r>
            <a:endParaRPr lang="nl-NL" sz="2800">
              <a:cs typeface="Calibri"/>
            </a:endParaRPr>
          </a:p>
          <a:p>
            <a:pPr marL="457200" indent="-457200">
              <a:buFont typeface="Arial"/>
            </a:pPr>
            <a:r>
              <a:rPr lang="nl-NL" sz="2800">
                <a:cs typeface="Calibri"/>
              </a:rPr>
              <a:t>Zou je er iets aan willen toevoegen?</a:t>
            </a:r>
          </a:p>
          <a:p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endParaRPr lang="nl-NL">
              <a:cs typeface="Calibri"/>
            </a:endParaRPr>
          </a:p>
          <a:p>
            <a:endParaRPr lang="nl-NL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D41517-9265-423F-8A56-5FF66E8ECA10}"/>
              </a:ext>
            </a:extLst>
          </p:cNvPr>
          <p:cNvSpPr txBox="1">
            <a:spLocks/>
          </p:cNvSpPr>
          <p:nvPr/>
        </p:nvSpPr>
        <p:spPr bwMode="black">
          <a:xfrm>
            <a:off x="1600200" y="719869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800" err="1">
                <a:cs typeface="Calibri Light"/>
              </a:rPr>
              <a:t>Vragen</a:t>
            </a:r>
            <a:endParaRPr lang="en-US" sz="3800" err="1"/>
          </a:p>
        </p:txBody>
      </p:sp>
    </p:spTree>
    <p:extLst>
      <p:ext uri="{BB962C8B-B14F-4D97-AF65-F5344CB8AC3E}">
        <p14:creationId xmlns:p14="http://schemas.microsoft.com/office/powerpoint/2010/main" val="18185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kket">
  <a:themeElements>
    <a:clrScheme name="Pak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TM10001115[[fn=Pakket]]</Template>
  <Application>Microsoft Office PowerPoint</Application>
  <PresentationFormat>Breedbeeld</PresentationFormat>
  <Slides>5</Slides>
  <Notes>0</Notes>
  <HiddenSlides>0</HiddenSlide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6" baseType="lpstr">
      <vt:lpstr>Pakket</vt:lpstr>
      <vt:lpstr>TravelTV</vt:lpstr>
      <vt:lpstr>PowerPoint-presentatie</vt:lpstr>
      <vt:lpstr>Must have Requirements</vt:lpstr>
      <vt:lpstr>could have Requirements</vt:lpstr>
      <vt:lpstr>Vragen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2</cp:revision>
  <dcterms:created xsi:type="dcterms:W3CDTF">2020-09-22T11:33:57Z</dcterms:created>
  <dcterms:modified xsi:type="dcterms:W3CDTF">2024-02-22T12:47:28Z</dcterms:modified>
</cp:coreProperties>
</file>