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875E4A-63F3-450D-A02C-A5913BA78DEF}" v="2" dt="2020-12-15T09:44:29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ögcay,Kaan K.S." userId="5bea7592-bfa0-4cbb-b8e5-3e72c35fd845" providerId="ADAL" clId="{E8875E4A-63F3-450D-A02C-A5913BA78DEF}"/>
    <pc:docChg chg="custSel addSld delSld modSld">
      <pc:chgData name="Gögcay,Kaan K.S." userId="5bea7592-bfa0-4cbb-b8e5-3e72c35fd845" providerId="ADAL" clId="{E8875E4A-63F3-450D-A02C-A5913BA78DEF}" dt="2020-12-15T09:44:29.390" v="20"/>
      <pc:docMkLst>
        <pc:docMk/>
      </pc:docMkLst>
      <pc:sldChg chg="delSp modSp mod">
        <pc:chgData name="Gögcay,Kaan K.S." userId="5bea7592-bfa0-4cbb-b8e5-3e72c35fd845" providerId="ADAL" clId="{E8875E4A-63F3-450D-A02C-A5913BA78DEF}" dt="2020-12-15T09:44:17.170" v="18" actId="1076"/>
        <pc:sldMkLst>
          <pc:docMk/>
          <pc:sldMk cId="4220397935" sldId="256"/>
        </pc:sldMkLst>
        <pc:spChg chg="mod">
          <ac:chgData name="Gögcay,Kaan K.S." userId="5bea7592-bfa0-4cbb-b8e5-3e72c35fd845" providerId="ADAL" clId="{E8875E4A-63F3-450D-A02C-A5913BA78DEF}" dt="2020-12-15T09:44:17.170" v="18" actId="1076"/>
          <ac:spMkLst>
            <pc:docMk/>
            <pc:sldMk cId="4220397935" sldId="256"/>
            <ac:spMk id="2" creationId="{CC144E4A-E556-4E24-8508-927903FB1C4A}"/>
          </ac:spMkLst>
        </pc:spChg>
        <pc:spChg chg="del">
          <ac:chgData name="Gögcay,Kaan K.S." userId="5bea7592-bfa0-4cbb-b8e5-3e72c35fd845" providerId="ADAL" clId="{E8875E4A-63F3-450D-A02C-A5913BA78DEF}" dt="2020-12-15T09:44:00.217" v="15" actId="21"/>
          <ac:spMkLst>
            <pc:docMk/>
            <pc:sldMk cId="4220397935" sldId="256"/>
            <ac:spMk id="3" creationId="{D3DE0F46-7A51-437D-8C42-30A70BB47AC6}"/>
          </ac:spMkLst>
        </pc:spChg>
      </pc:sldChg>
      <pc:sldChg chg="modSp add mod">
        <pc:chgData name="Gögcay,Kaan K.S." userId="5bea7592-bfa0-4cbb-b8e5-3e72c35fd845" providerId="ADAL" clId="{E8875E4A-63F3-450D-A02C-A5913BA78DEF}" dt="2020-12-15T09:44:08.340" v="17" actId="20577"/>
        <pc:sldMkLst>
          <pc:docMk/>
          <pc:sldMk cId="219228764" sldId="257"/>
        </pc:sldMkLst>
        <pc:spChg chg="mod">
          <ac:chgData name="Gögcay,Kaan K.S." userId="5bea7592-bfa0-4cbb-b8e5-3e72c35fd845" providerId="ADAL" clId="{E8875E4A-63F3-450D-A02C-A5913BA78DEF}" dt="2020-12-15T09:44:08.340" v="17" actId="20577"/>
          <ac:spMkLst>
            <pc:docMk/>
            <pc:sldMk cId="219228764" sldId="257"/>
            <ac:spMk id="2" creationId="{CC144E4A-E556-4E24-8508-927903FB1C4A}"/>
          </ac:spMkLst>
        </pc:spChg>
      </pc:sldChg>
      <pc:sldChg chg="add del setBg">
        <pc:chgData name="Gögcay,Kaan K.S." userId="5bea7592-bfa0-4cbb-b8e5-3e72c35fd845" providerId="ADAL" clId="{E8875E4A-63F3-450D-A02C-A5913BA78DEF}" dt="2020-12-15T09:44:29.390" v="20"/>
        <pc:sldMkLst>
          <pc:docMk/>
          <pc:sldMk cId="2951901889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92557-B989-4047-8DF4-3E7B0E4A5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D6B64AE-9D27-42AF-9A12-E1A9FAFA9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F4D4D11-38F6-4073-A56F-1DE7B0AD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123B-678A-48C2-9205-E2F5E3502451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BB0B56-AA3F-49CB-99D5-E8810786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912BEE5-3623-46AC-BF69-4656DD78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DAC4-D679-4CFC-BAF7-133F4ED965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196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110F3-050C-4B50-8877-441D471F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88E3EF2-08A0-45C6-951D-73D07C53E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68EAFE-0C25-431F-9031-6870B0AE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123B-678A-48C2-9205-E2F5E3502451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536CC6-F9C1-4106-BA82-59D4FA50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80BC014-47F3-464D-B250-FF17241F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DAC4-D679-4CFC-BAF7-133F4ED965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262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E48BAA1-4887-4DF9-86F4-C77236D8E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EC8E4FC-7D03-4578-98ED-41432F444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5DE3A7E-E630-4197-9853-927E18EC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123B-678A-48C2-9205-E2F5E3502451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E2ECEF-2E69-409C-97D7-9EFAD1D6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6E1CBC-B5DA-4AC2-94E9-F17336531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DAC4-D679-4CFC-BAF7-133F4ED965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9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3674AD-95C2-42F0-AF67-C2B33896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298A8A-B82E-47BB-93C5-E5E39A192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7467C6-113E-4BD7-A15F-CFDE8DCDF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123B-678A-48C2-9205-E2F5E3502451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1B7ECC-EC0F-45CA-90F4-4CAC33BBF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1CD2E8-86CA-4371-89DB-079B161C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DAC4-D679-4CFC-BAF7-133F4ED965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218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3AE7B-8B1D-41E5-BA44-F746FD1DF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F4CB2F9-0D84-47D5-90FD-7252B2658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0797AF-98E1-4FAB-BB08-2D92359A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123B-678A-48C2-9205-E2F5E3502451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06DD33-B38F-439C-B755-909AB3F0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BAFC6E3-9E7A-4DC1-B98F-357E049A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DAC4-D679-4CFC-BAF7-133F4ED965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00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95214-8B93-48ED-B75A-4CC4DD5A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E297C4-929E-47E1-BD5F-539CD04AC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21E50C-0A81-4213-A2B5-6DB49A11B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A2C932-37D7-419F-BA54-91A52BE3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123B-678A-48C2-9205-E2F5E3502451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3C52C5D-5C08-49C1-B1A5-BCA9CC8D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4526FD5-344E-49B8-B421-8FA14FA2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DAC4-D679-4CFC-BAF7-133F4ED965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41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1A3F8D-1F69-4E52-B8C9-D22040BE5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26EBCF8-5290-4D87-A3D9-D39B6D8AD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6042114-4259-49CC-9EE1-10A62A64D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6CE0C48-AD4A-433B-B52E-4243AB990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D8CEAD3-F18A-4D74-81E5-261A5183A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5885305-C64B-4DCB-AB1C-F28F7C90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123B-678A-48C2-9205-E2F5E3502451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41989A2-8758-4840-BE7A-7560E328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91BCDCA-B0B5-4434-AC56-BC262498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DAC4-D679-4CFC-BAF7-133F4ED965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59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2726B-3C2B-4239-8AE9-666371B9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1FD987F-E05B-420B-A4CB-FF3ED6BD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123B-678A-48C2-9205-E2F5E3502451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9996DA6-655C-4BD4-A630-C5180570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84871C7-93F7-43BD-ADAA-65A5CB23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DAC4-D679-4CFC-BAF7-133F4ED965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21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7863F5E-8DD6-4614-AF95-D881E944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123B-678A-48C2-9205-E2F5E3502451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5ED5B2D-8B00-41AA-9B1F-5F63BFBE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A35E18D-9184-4AE3-84F0-8AC484AC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DAC4-D679-4CFC-BAF7-133F4ED965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077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5AE85-23CE-441E-A153-A6A586C7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0D458C-A15A-46EB-81D5-923B55DCD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E4188CB-E544-407F-916F-944096E89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B24E4AB-2AA8-433E-962D-BC842788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123B-678A-48C2-9205-E2F5E3502451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1FD771F-08E5-421A-A140-2E8E9950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BC124C-F9FF-462C-91F1-00759AAE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DAC4-D679-4CFC-BAF7-133F4ED965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887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3B520-EE75-49D6-8914-5BC49489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452D11FE-28EB-4586-B505-82BD1BDB1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5EB790A-8FC1-4358-BBE8-316CFBD96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E296C25-33DE-4529-A999-2049BBA96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0123B-678A-48C2-9205-E2F5E3502451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A4F90F9-B867-4357-AB7D-80F80828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9C5B038-493F-4EF7-9CE7-A3001687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FDAC4-D679-4CFC-BAF7-133F4ED965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940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EC6DA15-AE43-4A47-832C-77F232D6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BFFE701-D328-408E-A89F-03687652C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554D20-F473-4056-954D-8F37940D1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0123B-678A-48C2-9205-E2F5E3502451}" type="datetimeFigureOut">
              <a:rPr lang="nl-NL" smtClean="0"/>
              <a:t>15-12-2020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E5C6E5-E386-49C5-889A-9B16A9764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1A6806-D6F8-48EC-8F68-432F81456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DAC4-D679-4CFC-BAF7-133F4ED9652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185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44E4A-E556-4E24-8508-927903FB1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3486"/>
            <a:ext cx="9144000" cy="2387600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  <a:latin typeface="Power Red and Blue Intl" panose="01000000000000000000" pitchFamily="2" charset="0"/>
                <a:ea typeface="Power Red and Blue Intl" panose="01000000000000000000" pitchFamily="2" charset="0"/>
              </a:rPr>
              <a:t>PIXOUL</a:t>
            </a:r>
          </a:p>
        </p:txBody>
      </p:sp>
      <p:pic>
        <p:nvPicPr>
          <p:cNvPr id="69" name="Afbeelding 68">
            <a:extLst>
              <a:ext uri="{FF2B5EF4-FFF2-40B4-BE49-F238E27FC236}">
                <a16:creationId xmlns:a16="http://schemas.microsoft.com/office/drawing/2014/main" id="{F822C21C-D1A3-4234-88CD-2C64FF4A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49875"/>
            <a:ext cx="11582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9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144E4A-E556-4E24-8508-927903FB1C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>
              <a:solidFill>
                <a:schemeClr val="bg1"/>
              </a:solidFill>
              <a:latin typeface="Power Red and Blue Intl" panose="01000000000000000000" pitchFamily="2" charset="0"/>
              <a:ea typeface="Power Red and Blue Intl" panose="01000000000000000000" pitchFamily="2" charset="0"/>
            </a:endParaRPr>
          </a:p>
        </p:txBody>
      </p:sp>
      <p:pic>
        <p:nvPicPr>
          <p:cNvPr id="69" name="Afbeelding 68">
            <a:extLst>
              <a:ext uri="{FF2B5EF4-FFF2-40B4-BE49-F238E27FC236}">
                <a16:creationId xmlns:a16="http://schemas.microsoft.com/office/drawing/2014/main" id="{F822C21C-D1A3-4234-88CD-2C64FF4AD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49875"/>
            <a:ext cx="11582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87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A760273033944EA050BE74849BD89D" ma:contentTypeVersion="11" ma:contentTypeDescription="Een nieuw document maken." ma:contentTypeScope="" ma:versionID="0df6f3a3828bea577b734d2ae2c29d84">
  <xsd:schema xmlns:xsd="http://www.w3.org/2001/XMLSchema" xmlns:xs="http://www.w3.org/2001/XMLSchema" xmlns:p="http://schemas.microsoft.com/office/2006/metadata/properties" xmlns:ns3="49c55d8a-671b-4d99-8d11-5c05bc7822f0" xmlns:ns4="17ed1c18-cae6-42b0-a942-748e8bc971de" targetNamespace="http://schemas.microsoft.com/office/2006/metadata/properties" ma:root="true" ma:fieldsID="99f6eb784ff484eff565e71bfb937896" ns3:_="" ns4:_="">
    <xsd:import namespace="49c55d8a-671b-4d99-8d11-5c05bc7822f0"/>
    <xsd:import namespace="17ed1c18-cae6-42b0-a942-748e8bc971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c55d8a-671b-4d99-8d11-5c05bc7822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ed1c18-cae6-42b0-a942-748e8bc971d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933CF8-A9FC-4737-8F1E-B1E602336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c55d8a-671b-4d99-8d11-5c05bc7822f0"/>
    <ds:schemaRef ds:uri="17ed1c18-cae6-42b0-a942-748e8bc971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221E43-49D4-4949-8171-A387BA8AF0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7D0B52-C8DE-42B3-8D84-26D68C27A4E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17ed1c18-cae6-42b0-a942-748e8bc971d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9c55d8a-671b-4d99-8d11-5c05bc7822f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Breedbeeld</PresentationFormat>
  <Paragraphs>1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Power Red and Blue Intl</vt:lpstr>
      <vt:lpstr>Kantoorthema</vt:lpstr>
      <vt:lpstr>PIXOUL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Gögcay,Kaan K.S.</dc:creator>
  <cp:lastModifiedBy>Gögcay,Kaan K.S.</cp:lastModifiedBy>
  <cp:revision>3</cp:revision>
  <dcterms:created xsi:type="dcterms:W3CDTF">2020-12-15T09:24:12Z</dcterms:created>
  <dcterms:modified xsi:type="dcterms:W3CDTF">2020-12-15T09:44:32Z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0x010100D7A760273033944EA050BE74849BD89D</vt:lpwstr>
  </property>
</Properties>
</file>