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5ABBC4-72D9-451C-8C93-A4AFDD31C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EE97676-5C33-4A7A-B7A8-F4493AF1C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B0ECBBC-20B5-4AC4-AE9D-867D209B2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9520F-AB57-4B11-83B9-27A20847061C}" type="datetimeFigureOut">
              <a:rPr lang="nl-NL" smtClean="0"/>
              <a:t>30-8-2021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072FA9E-438F-46EB-A887-8270D28EA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7B167AD-BEDF-4838-9C20-D6030D19A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746B0-D9B2-4D26-A7C3-D8D2FACFA0A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350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40881-A687-4F3C-93F8-80FF1B6FD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8075AFB-6723-4A10-A48E-DC7404D3D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6FD9F90-51B6-4DC3-980A-70289EEA9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9520F-AB57-4B11-83B9-27A20847061C}" type="datetimeFigureOut">
              <a:rPr lang="nl-NL" smtClean="0"/>
              <a:t>30-8-2021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D006B87-63E7-4283-86AF-BDFE4EA51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1C42D0A-D1BB-44DA-A94A-C3D00821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746B0-D9B2-4D26-A7C3-D8D2FACFA0A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4167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7A75C8DD-736D-4256-B360-7F2B5BA29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09370E8-7A59-4EAC-A395-EC49D5323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B617044-38A7-4CCF-A042-661907ADD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9520F-AB57-4B11-83B9-27A20847061C}" type="datetimeFigureOut">
              <a:rPr lang="nl-NL" smtClean="0"/>
              <a:t>30-8-2021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59DDDF9-D18C-4176-A6CF-D06C4C46F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0A45FA9-0ABA-498E-995D-A819C5558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746B0-D9B2-4D26-A7C3-D8D2FACFA0A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281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C1991A-2F42-49E2-8903-0CC27CB75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07272B5-16A6-4713-A354-E09FE697B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05A347F-4194-4AB7-B8BB-E46845C58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9520F-AB57-4B11-83B9-27A20847061C}" type="datetimeFigureOut">
              <a:rPr lang="nl-NL" smtClean="0"/>
              <a:t>30-8-2021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CAE0096-2EFD-4141-A500-85377A959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FFB29C8-5FBD-4D82-96D4-9A1135CF4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746B0-D9B2-4D26-A7C3-D8D2FACFA0A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5239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E9A216-E5BA-48B4-A740-33275C403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D98A558-DEB0-4BF2-BE35-576A5102D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1B4A736-94F2-4ABF-8A38-00BE0F920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9520F-AB57-4B11-83B9-27A20847061C}" type="datetimeFigureOut">
              <a:rPr lang="nl-NL" smtClean="0"/>
              <a:t>30-8-2021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FA51122-1182-4343-BD6D-C22426DFD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5391A74-16FF-40F6-BCDB-F31691D80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746B0-D9B2-4D26-A7C3-D8D2FACFA0A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3152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F9939F-3F1C-4A27-A3FB-3E5DF3E82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BE2EA10-0370-4926-A021-48EEDDEBC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F9C9476-4554-4319-9508-3F7D398FE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A51802B-EB18-4176-A08D-386A8544A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9520F-AB57-4B11-83B9-27A20847061C}" type="datetimeFigureOut">
              <a:rPr lang="nl-NL" smtClean="0"/>
              <a:t>30-8-2021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AFBE717-C6D7-4A0B-A058-92FFEA113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C77F8DE-8163-4D5B-8D8E-9C2456418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746B0-D9B2-4D26-A7C3-D8D2FACFA0A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719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93B45E-E884-4A8B-8DC8-02D2A5541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A10DC17-E6DE-4F6C-A5CB-20F7A12FA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794ACDC-768D-4056-9B87-A0BBB32A0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8C1DF47-4BFC-4C41-8BD6-543308C38B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D15B440-D053-420A-8CE0-F91F29097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C912457-B6B6-4B8A-AC8C-957514AA0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9520F-AB57-4B11-83B9-27A20847061C}" type="datetimeFigureOut">
              <a:rPr lang="nl-NL" smtClean="0"/>
              <a:t>30-8-2021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9072C473-8F03-4E4D-BEBF-86C8CB089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FEC4364-979A-4170-A40B-D899D1895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746B0-D9B2-4D26-A7C3-D8D2FACFA0A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3016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70B326-1A39-455E-BB49-4617BEC5B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BBE655F-2BE4-4832-930E-2E8076A26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9520F-AB57-4B11-83B9-27A20847061C}" type="datetimeFigureOut">
              <a:rPr lang="nl-NL" smtClean="0"/>
              <a:t>30-8-2021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471BDD5-BEB7-4E21-AE6E-DD38DB26C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F1758AA-C812-4BA8-8477-201B8EFB6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746B0-D9B2-4D26-A7C3-D8D2FACFA0A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57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AFD17AA-BFF2-4174-BE7D-F88FDEB65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9520F-AB57-4B11-83B9-27A20847061C}" type="datetimeFigureOut">
              <a:rPr lang="nl-NL" smtClean="0"/>
              <a:t>30-8-2021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671A4E2-03BF-416D-94B9-8AB68C61E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6E54D01-FE35-4523-8A1E-D0EF005D3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746B0-D9B2-4D26-A7C3-D8D2FACFA0A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7142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D1024-456C-4A42-8A06-2BBFA72AF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03F27C6-F333-46B7-A98A-42E432AD2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5A22E50-27C3-4DF2-AEF5-9389F1C53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D26BB77-1BEA-4A9E-B25F-214AA5479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9520F-AB57-4B11-83B9-27A20847061C}" type="datetimeFigureOut">
              <a:rPr lang="nl-NL" smtClean="0"/>
              <a:t>30-8-2021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944EDA3-147C-4B5E-A8F3-A5CD61C2A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30D4BB9-7303-4F76-8793-65FF685AC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746B0-D9B2-4D26-A7C3-D8D2FACFA0A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481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9082C6-049B-4FB4-84B8-BEB1D03D6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91704135-29E8-432A-850B-57BF43048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7B7423F-C048-410A-AA49-775D9F659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1BAD14B-6A22-4E40-AD29-A2DE90809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9520F-AB57-4B11-83B9-27A20847061C}" type="datetimeFigureOut">
              <a:rPr lang="nl-NL" smtClean="0"/>
              <a:t>30-8-2021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504FDC2-18F8-4354-A15A-962AF71D8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30D1478-527B-4E77-A9F8-871CE954A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746B0-D9B2-4D26-A7C3-D8D2FACFA0A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299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3EB5D3C-C4A5-4F04-A0A3-46777590E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8E1064B-76E3-4A47-9849-58D8925B9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40E891D-078C-4BE8-9444-40A95170F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9520F-AB57-4B11-83B9-27A20847061C}" type="datetimeFigureOut">
              <a:rPr lang="nl-NL" smtClean="0"/>
              <a:t>30-8-2021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A55F3B5-6712-483F-8D8B-989E05ABFF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425CEEA-B7FE-4B32-ABE3-3423E3921B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746B0-D9B2-4D26-A7C3-D8D2FACFA0A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0701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665250-901A-49D4-97B7-4F399BA62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63" y="177554"/>
            <a:ext cx="11718523" cy="1074198"/>
          </a:xfrm>
        </p:spPr>
        <p:txBody>
          <a:bodyPr/>
          <a:lstStyle/>
          <a:p>
            <a:pPr algn="ctr"/>
            <a:r>
              <a:rPr lang="en-GB" dirty="0"/>
              <a:t>www.CrossyChainsaw.com</a:t>
            </a:r>
            <a:endParaRPr lang="nl-NL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FE79AEC2-6304-4CA3-87F7-FEF0F5C92622}"/>
              </a:ext>
            </a:extLst>
          </p:cNvPr>
          <p:cNvSpPr txBox="1">
            <a:spLocks/>
          </p:cNvSpPr>
          <p:nvPr/>
        </p:nvSpPr>
        <p:spPr>
          <a:xfrm>
            <a:off x="236738" y="1251751"/>
            <a:ext cx="11718523" cy="5113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Must have</a:t>
            </a:r>
          </a:p>
          <a:p>
            <a:pPr marL="571500" indent="-571500">
              <a:buFontTx/>
              <a:buChar char="-"/>
            </a:pPr>
            <a:r>
              <a:rPr lang="en-GB" sz="2400" dirty="0"/>
              <a:t>Je </a:t>
            </a:r>
            <a:r>
              <a:rPr lang="en-GB" sz="2400" dirty="0" err="1"/>
              <a:t>kunnen</a:t>
            </a:r>
            <a:r>
              <a:rPr lang="en-GB" sz="2400" dirty="0"/>
              <a:t> </a:t>
            </a:r>
            <a:r>
              <a:rPr lang="en-GB" sz="2400" dirty="0" err="1"/>
              <a:t>zien</a:t>
            </a:r>
            <a:r>
              <a:rPr lang="en-GB" sz="2400" dirty="0"/>
              <a:t> in </a:t>
            </a:r>
            <a:r>
              <a:rPr lang="en-GB" sz="2400" dirty="0" err="1"/>
              <a:t>welke</a:t>
            </a:r>
            <a:r>
              <a:rPr lang="en-GB" sz="2400" dirty="0"/>
              <a:t> streams je </a:t>
            </a:r>
            <a:r>
              <a:rPr lang="en-GB" sz="2400" dirty="0" err="1"/>
              <a:t>tegen</a:t>
            </a:r>
            <a:r>
              <a:rPr lang="en-GB" sz="2400" dirty="0"/>
              <a:t> </a:t>
            </a:r>
            <a:r>
              <a:rPr lang="en-GB" sz="2400" dirty="0" err="1"/>
              <a:t>mij</a:t>
            </a:r>
            <a:r>
              <a:rPr lang="en-GB" sz="2400" dirty="0"/>
              <a:t> </a:t>
            </a:r>
            <a:r>
              <a:rPr lang="en-GB" sz="2400" dirty="0" err="1"/>
              <a:t>hebt</a:t>
            </a:r>
            <a:r>
              <a:rPr lang="en-GB" sz="2400" dirty="0"/>
              <a:t> </a:t>
            </a:r>
            <a:r>
              <a:rPr lang="en-GB" sz="2400" dirty="0" err="1"/>
              <a:t>gespeeld</a:t>
            </a:r>
            <a:endParaRPr lang="en-GB" sz="2400" dirty="0"/>
          </a:p>
          <a:p>
            <a:pPr marL="571500" indent="-571500">
              <a:buFontTx/>
              <a:buChar char="-"/>
            </a:pPr>
            <a:r>
              <a:rPr lang="en-GB" sz="2400" dirty="0"/>
              <a:t>Je </a:t>
            </a:r>
            <a:r>
              <a:rPr lang="en-GB" sz="2400" dirty="0" err="1"/>
              <a:t>moet</a:t>
            </a:r>
            <a:r>
              <a:rPr lang="en-GB" sz="2400" dirty="0"/>
              <a:t> </a:t>
            </a:r>
            <a:r>
              <a:rPr lang="en-GB" sz="2400" dirty="0" err="1"/>
              <a:t>kunnen</a:t>
            </a:r>
            <a:r>
              <a:rPr lang="en-GB" sz="2400" dirty="0"/>
              <a:t> </a:t>
            </a:r>
            <a:r>
              <a:rPr lang="en-GB" sz="2400" dirty="0" err="1"/>
              <a:t>zien</a:t>
            </a:r>
            <a:r>
              <a:rPr lang="en-GB" sz="2400" dirty="0"/>
              <a:t> </a:t>
            </a:r>
            <a:r>
              <a:rPr lang="en-GB" sz="2400" dirty="0" err="1"/>
              <a:t>hoeveel</a:t>
            </a:r>
            <a:r>
              <a:rPr lang="en-GB" sz="2400" dirty="0"/>
              <a:t> matches je </a:t>
            </a:r>
            <a:r>
              <a:rPr lang="en-GB" sz="2400" dirty="0" err="1"/>
              <a:t>tegen</a:t>
            </a:r>
            <a:r>
              <a:rPr lang="en-GB" sz="2400" dirty="0"/>
              <a:t> </a:t>
            </a:r>
            <a:r>
              <a:rPr lang="en-GB" sz="2400" dirty="0" err="1"/>
              <a:t>mij</a:t>
            </a:r>
            <a:r>
              <a:rPr lang="en-GB" sz="2400" dirty="0"/>
              <a:t> </a:t>
            </a:r>
            <a:r>
              <a:rPr lang="en-GB" sz="2400" dirty="0" err="1"/>
              <a:t>hebt</a:t>
            </a:r>
            <a:r>
              <a:rPr lang="en-GB" sz="2400" dirty="0"/>
              <a:t> </a:t>
            </a:r>
            <a:r>
              <a:rPr lang="en-GB" sz="2400" dirty="0" err="1"/>
              <a:t>gespeeld</a:t>
            </a:r>
            <a:r>
              <a:rPr lang="en-GB" sz="2400" dirty="0"/>
              <a:t> op stream</a:t>
            </a:r>
          </a:p>
          <a:p>
            <a:pPr marL="571500" indent="-571500">
              <a:buFontTx/>
              <a:buChar char="-"/>
            </a:pPr>
            <a:endParaRPr lang="en-GB" sz="2400" dirty="0"/>
          </a:p>
          <a:p>
            <a:r>
              <a:rPr lang="en-GB" sz="2400" dirty="0"/>
              <a:t>Must have (</a:t>
            </a:r>
            <a:r>
              <a:rPr lang="en-GB" sz="2400" dirty="0" err="1"/>
              <a:t>Technische</a:t>
            </a:r>
            <a:r>
              <a:rPr lang="en-GB" sz="2400" dirty="0"/>
              <a:t>)</a:t>
            </a:r>
          </a:p>
          <a:p>
            <a:pPr marL="571500" indent="-571500">
              <a:buFontTx/>
              <a:buChar char="-"/>
            </a:pPr>
            <a:r>
              <a:rPr lang="en-GB" sz="2400" dirty="0" err="1"/>
              <a:t>Alles</a:t>
            </a:r>
            <a:r>
              <a:rPr lang="en-GB" sz="2400" dirty="0"/>
              <a:t> in C#, </a:t>
            </a:r>
            <a:r>
              <a:rPr lang="en-GB" sz="2400" dirty="0" err="1"/>
              <a:t>prettige</a:t>
            </a:r>
            <a:r>
              <a:rPr lang="en-GB" sz="2400" dirty="0"/>
              <a:t> </a:t>
            </a:r>
            <a:r>
              <a:rPr lang="en-GB" sz="2400" dirty="0" err="1"/>
              <a:t>programmeer</a:t>
            </a:r>
            <a:r>
              <a:rPr lang="en-GB" sz="2400" dirty="0"/>
              <a:t> taal, dan </a:t>
            </a:r>
            <a:r>
              <a:rPr lang="en-GB" sz="2400" dirty="0" err="1"/>
              <a:t>hoef</a:t>
            </a:r>
            <a:r>
              <a:rPr lang="en-GB" sz="2400" dirty="0"/>
              <a:t> </a:t>
            </a:r>
            <a:r>
              <a:rPr lang="en-GB" sz="2400" dirty="0" err="1"/>
              <a:t>ik</a:t>
            </a:r>
            <a:r>
              <a:rPr lang="en-GB" sz="2400" dirty="0"/>
              <a:t> </a:t>
            </a:r>
            <a:r>
              <a:rPr lang="en-GB" sz="2400" dirty="0" err="1"/>
              <a:t>niet</a:t>
            </a:r>
            <a:r>
              <a:rPr lang="en-GB" sz="2400" dirty="0"/>
              <a:t> </a:t>
            </a:r>
            <a:r>
              <a:rPr lang="en-GB" sz="2400" dirty="0" err="1"/>
              <a:t>een</a:t>
            </a:r>
            <a:r>
              <a:rPr lang="en-GB" sz="2400" dirty="0"/>
              <a:t> </a:t>
            </a:r>
            <a:r>
              <a:rPr lang="en-GB" sz="2400" dirty="0" err="1"/>
              <a:t>andere</a:t>
            </a:r>
            <a:r>
              <a:rPr lang="en-GB" sz="2400" dirty="0"/>
              <a:t> taal </a:t>
            </a:r>
            <a:r>
              <a:rPr lang="en-GB" sz="2400" dirty="0" err="1"/>
              <a:t>te</a:t>
            </a:r>
            <a:r>
              <a:rPr lang="en-GB" sz="2400" dirty="0"/>
              <a:t> </a:t>
            </a:r>
            <a:r>
              <a:rPr lang="en-GB" sz="2400" dirty="0" err="1"/>
              <a:t>leren</a:t>
            </a:r>
            <a:endParaRPr lang="en-GB" sz="2400" dirty="0"/>
          </a:p>
          <a:p>
            <a:pPr marL="571500" indent="-571500">
              <a:buFontTx/>
              <a:buChar char="-"/>
            </a:pPr>
            <a:r>
              <a:rPr lang="en-GB" sz="2400" dirty="0"/>
              <a:t>MVC, html code </a:t>
            </a:r>
            <a:r>
              <a:rPr lang="en-GB" sz="2400" dirty="0" err="1"/>
              <a:t>wordt</a:t>
            </a:r>
            <a:r>
              <a:rPr lang="en-GB" sz="2400" dirty="0"/>
              <a:t> </a:t>
            </a:r>
            <a:r>
              <a:rPr lang="en-GB" sz="2400" dirty="0" err="1"/>
              <a:t>gegenerate</a:t>
            </a:r>
            <a:r>
              <a:rPr lang="en-GB" sz="2400" dirty="0"/>
              <a:t>.</a:t>
            </a:r>
          </a:p>
          <a:p>
            <a:pPr marL="571500" indent="-571500">
              <a:buFontTx/>
              <a:buChar char="-"/>
            </a:pPr>
            <a:r>
              <a:rPr lang="en-GB" sz="2400" dirty="0"/>
              <a:t>Bootstrap </a:t>
            </a:r>
            <a:r>
              <a:rPr lang="en-GB" sz="2400" dirty="0" err="1"/>
              <a:t>voor</a:t>
            </a:r>
            <a:r>
              <a:rPr lang="en-GB" sz="2400" dirty="0"/>
              <a:t> CSS.</a:t>
            </a:r>
          </a:p>
          <a:p>
            <a:pPr marL="571500" indent="-571500">
              <a:buFontTx/>
              <a:buChar char="-"/>
            </a:pPr>
            <a:r>
              <a:rPr lang="en-GB" sz="2400" dirty="0"/>
              <a:t>SQL </a:t>
            </a:r>
            <a:r>
              <a:rPr lang="en-GB" sz="2400" dirty="0" err="1"/>
              <a:t>voor</a:t>
            </a:r>
            <a:r>
              <a:rPr lang="en-GB" sz="2400" dirty="0"/>
              <a:t> database, </a:t>
            </a:r>
            <a:r>
              <a:rPr lang="en-GB" sz="2400" dirty="0" err="1"/>
              <a:t>verbinden</a:t>
            </a:r>
            <a:r>
              <a:rPr lang="en-GB" sz="2400" dirty="0"/>
              <a:t> met de MVC project op data op </a:t>
            </a:r>
            <a:r>
              <a:rPr lang="en-GB" sz="2400" dirty="0" err="1"/>
              <a:t>te</a:t>
            </a:r>
            <a:r>
              <a:rPr lang="en-GB" sz="2400" dirty="0"/>
              <a:t> </a:t>
            </a:r>
            <a:r>
              <a:rPr lang="en-GB" sz="2400" dirty="0" err="1"/>
              <a:t>halen</a:t>
            </a:r>
            <a:r>
              <a:rPr lang="en-GB" sz="2400" dirty="0"/>
              <a:t>.</a:t>
            </a:r>
          </a:p>
          <a:p>
            <a:pPr marL="571500" indent="-571500">
              <a:buFontTx/>
              <a:buChar char="-"/>
            </a:pPr>
            <a:r>
              <a:rPr lang="en-GB" sz="2400" dirty="0"/>
              <a:t>Binnen .NET framework </a:t>
            </a:r>
            <a:r>
              <a:rPr lang="en-GB" sz="2400" dirty="0" err="1"/>
              <a:t>blijven</a:t>
            </a:r>
            <a:r>
              <a:rPr lang="en-GB" sz="2400" dirty="0"/>
              <a:t>, dan </a:t>
            </a:r>
            <a:r>
              <a:rPr lang="en-GB" sz="2400" dirty="0" err="1"/>
              <a:t>hoef</a:t>
            </a:r>
            <a:r>
              <a:rPr lang="en-GB" sz="2400" dirty="0"/>
              <a:t> </a:t>
            </a:r>
            <a:r>
              <a:rPr lang="en-GB" sz="2400" dirty="0" err="1"/>
              <a:t>ik</a:t>
            </a:r>
            <a:r>
              <a:rPr lang="en-GB" sz="2400" dirty="0"/>
              <a:t> </a:t>
            </a:r>
            <a:r>
              <a:rPr lang="en-GB" sz="2400" dirty="0" err="1"/>
              <a:t>weer</a:t>
            </a:r>
            <a:r>
              <a:rPr lang="en-GB" sz="2400" dirty="0"/>
              <a:t> </a:t>
            </a:r>
            <a:r>
              <a:rPr lang="en-GB" sz="2400" dirty="0" err="1"/>
              <a:t>aan</a:t>
            </a:r>
            <a:r>
              <a:rPr lang="en-GB" sz="2400" dirty="0"/>
              <a:t> </a:t>
            </a:r>
            <a:r>
              <a:rPr lang="en-GB" sz="2400" dirty="0" err="1"/>
              <a:t>niks</a:t>
            </a:r>
            <a:r>
              <a:rPr lang="en-GB" sz="2400" dirty="0"/>
              <a:t> </a:t>
            </a:r>
            <a:r>
              <a:rPr lang="en-GB" sz="2400" dirty="0" err="1"/>
              <a:t>nieuws</a:t>
            </a:r>
            <a:r>
              <a:rPr lang="en-GB" sz="2400" dirty="0"/>
              <a:t> </a:t>
            </a:r>
            <a:r>
              <a:rPr lang="en-GB" sz="2400" dirty="0" err="1"/>
              <a:t>te</a:t>
            </a:r>
            <a:r>
              <a:rPr lang="en-GB" sz="2400" dirty="0"/>
              <a:t> </a:t>
            </a:r>
            <a:r>
              <a:rPr lang="en-GB" sz="2400" dirty="0" err="1"/>
              <a:t>wennen</a:t>
            </a:r>
            <a:endParaRPr lang="en-GB" sz="2400" dirty="0"/>
          </a:p>
          <a:p>
            <a:pPr marL="571500" indent="-571500">
              <a:buFontTx/>
              <a:buChar char="-"/>
            </a:pPr>
            <a:endParaRPr lang="en-GB" sz="2400" dirty="0"/>
          </a:p>
          <a:p>
            <a:r>
              <a:rPr lang="en-GB" sz="2400" dirty="0"/>
              <a:t>Should have</a:t>
            </a:r>
          </a:p>
          <a:p>
            <a:pPr marL="342900" indent="-342900">
              <a:buFontTx/>
              <a:buChar char="-"/>
            </a:pPr>
            <a:r>
              <a:rPr lang="en-GB" sz="2400" dirty="0" err="1"/>
              <a:t>Mooie</a:t>
            </a:r>
            <a:r>
              <a:rPr lang="en-GB" sz="2400" dirty="0"/>
              <a:t> website, </a:t>
            </a:r>
            <a:r>
              <a:rPr lang="en-GB" sz="2400" dirty="0" err="1"/>
              <a:t>onderzoek</a:t>
            </a:r>
            <a:r>
              <a:rPr lang="en-GB" sz="2400" dirty="0"/>
              <a:t> </a:t>
            </a:r>
            <a:r>
              <a:rPr lang="en-GB" sz="2400" dirty="0" err="1"/>
              <a:t>doen</a:t>
            </a:r>
            <a:r>
              <a:rPr lang="en-GB" sz="2400" dirty="0"/>
              <a:t> </a:t>
            </a:r>
            <a:r>
              <a:rPr lang="en-GB" sz="2400" dirty="0" err="1"/>
              <a:t>naar</a:t>
            </a:r>
            <a:r>
              <a:rPr lang="en-GB" sz="2400" dirty="0"/>
              <a:t> </a:t>
            </a:r>
            <a:r>
              <a:rPr lang="en-GB" sz="2400" dirty="0" err="1"/>
              <a:t>andere</a:t>
            </a:r>
            <a:r>
              <a:rPr lang="en-GB" sz="2400" dirty="0"/>
              <a:t> game statistics websites</a:t>
            </a:r>
          </a:p>
          <a:p>
            <a:pPr marL="342900" indent="-342900">
              <a:buFontTx/>
              <a:buChar char="-"/>
            </a:pPr>
            <a:r>
              <a:rPr lang="en-GB" sz="2400" dirty="0" err="1"/>
              <a:t>Manier</a:t>
            </a:r>
            <a:r>
              <a:rPr lang="en-GB" sz="2400" dirty="0"/>
              <a:t> om data </a:t>
            </a:r>
            <a:r>
              <a:rPr lang="en-GB" sz="2400" dirty="0" err="1"/>
              <a:t>verzamelen</a:t>
            </a:r>
            <a:r>
              <a:rPr lang="en-GB" sz="2400" dirty="0"/>
              <a:t> </a:t>
            </a:r>
            <a:r>
              <a:rPr lang="en-GB" sz="2400" dirty="0" err="1"/>
              <a:t>te</a:t>
            </a:r>
            <a:r>
              <a:rPr lang="en-GB" sz="2400" dirty="0"/>
              <a:t> </a:t>
            </a:r>
            <a:r>
              <a:rPr lang="en-GB" sz="2400" dirty="0" err="1"/>
              <a:t>automatiseren</a:t>
            </a:r>
            <a:r>
              <a:rPr lang="en-GB" sz="2400" dirty="0"/>
              <a:t>, </a:t>
            </a:r>
            <a:r>
              <a:rPr lang="en-GB" sz="2400" dirty="0" err="1"/>
              <a:t>evt</a:t>
            </a:r>
            <a:r>
              <a:rPr lang="en-GB" sz="2400" dirty="0"/>
              <a:t>. </a:t>
            </a:r>
            <a:r>
              <a:rPr lang="en-GB" sz="2400" dirty="0" err="1"/>
              <a:t>Zelf</a:t>
            </a:r>
            <a:r>
              <a:rPr lang="en-GB" sz="2400" dirty="0"/>
              <a:t> </a:t>
            </a:r>
            <a:r>
              <a:rPr lang="en-GB" sz="2400" dirty="0" err="1"/>
              <a:t>een</a:t>
            </a:r>
            <a:r>
              <a:rPr lang="en-GB" sz="2400" dirty="0"/>
              <a:t> </a:t>
            </a:r>
            <a:r>
              <a:rPr lang="en-GB" sz="2400" dirty="0" err="1"/>
              <a:t>programma</a:t>
            </a:r>
            <a:r>
              <a:rPr lang="en-GB" sz="2400" dirty="0"/>
              <a:t> </a:t>
            </a:r>
            <a:r>
              <a:rPr lang="en-GB" sz="2400" dirty="0" err="1"/>
              <a:t>schrijven</a:t>
            </a:r>
            <a:r>
              <a:rPr lang="en-GB" sz="2400" dirty="0"/>
              <a:t>.</a:t>
            </a:r>
          </a:p>
          <a:p>
            <a:pPr marL="342900" indent="-342900">
              <a:buFontTx/>
              <a:buChar char="-"/>
            </a:pPr>
            <a:r>
              <a:rPr lang="en-GB" sz="2400" dirty="0"/>
              <a:t>Website </a:t>
            </a:r>
            <a:r>
              <a:rPr lang="en-GB" sz="2400" dirty="0" err="1"/>
              <a:t>moet</a:t>
            </a:r>
            <a:r>
              <a:rPr lang="en-GB" sz="2400" dirty="0"/>
              <a:t> online (via school)</a:t>
            </a:r>
          </a:p>
          <a:p>
            <a:pPr marL="342900" indent="-342900">
              <a:buFontTx/>
              <a:buChar char="-"/>
            </a:pPr>
            <a:endParaRPr lang="en-GB" sz="2400" dirty="0"/>
          </a:p>
          <a:p>
            <a:pPr marL="342900" indent="-342900">
              <a:buFontTx/>
              <a:buChar char="-"/>
            </a:pPr>
            <a:endParaRPr lang="en-GB" sz="2400" dirty="0"/>
          </a:p>
          <a:p>
            <a:r>
              <a:rPr lang="en-GB" sz="2400" dirty="0"/>
              <a:t>Could have</a:t>
            </a:r>
          </a:p>
          <a:p>
            <a:pPr marL="342900" indent="-342900">
              <a:buFontTx/>
              <a:buChar char="-"/>
            </a:pPr>
            <a:endParaRPr lang="en-GB" sz="2400" dirty="0"/>
          </a:p>
          <a:p>
            <a:pPr marL="342900" indent="-342900">
              <a:buFontTx/>
              <a:buChar char="-"/>
            </a:pPr>
            <a:endParaRPr lang="en-GB" sz="2400" dirty="0"/>
          </a:p>
          <a:p>
            <a:pPr marL="571500" indent="-571500">
              <a:buFontTx/>
              <a:buChar char="-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5743312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129</Words>
  <Application>Microsoft Office PowerPoint</Application>
  <PresentationFormat>Breedbeeld</PresentationFormat>
  <Paragraphs>22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www.CrossyChainsaw.com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www.CrossyChainsaw.com</dc:title>
  <dc:creator>Kaan</dc:creator>
  <cp:lastModifiedBy>Kaan</cp:lastModifiedBy>
  <cp:revision>2</cp:revision>
  <dcterms:created xsi:type="dcterms:W3CDTF">2021-08-30T08:34:39Z</dcterms:created>
  <dcterms:modified xsi:type="dcterms:W3CDTF">2021-08-30T12:03:55Z</dcterms:modified>
</cp:coreProperties>
</file>