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9507F-AD5A-0F68-C4CA-E1E2E4FD83EC}" v="8" dt="2021-09-07T11:32:0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ögcay,Kaan K.S." userId="S::457632@student.fontys.nl::5bea7592-bfa0-4cbb-b8e5-3e72c35fd845" providerId="AD" clId="Web-{66E9507F-AD5A-0F68-C4CA-E1E2E4FD83EC}"/>
    <pc:docChg chg="modSld">
      <pc:chgData name="Gögcay,Kaan K.S." userId="S::457632@student.fontys.nl::5bea7592-bfa0-4cbb-b8e5-3e72c35fd845" providerId="AD" clId="Web-{66E9507F-AD5A-0F68-C4CA-E1E2E4FD83EC}" dt="2021-09-07T11:32:09.455" v="4" actId="20577"/>
      <pc:docMkLst>
        <pc:docMk/>
      </pc:docMkLst>
      <pc:sldChg chg="modSp">
        <pc:chgData name="Gögcay,Kaan K.S." userId="S::457632@student.fontys.nl::5bea7592-bfa0-4cbb-b8e5-3e72c35fd845" providerId="AD" clId="Web-{66E9507F-AD5A-0F68-C4CA-E1E2E4FD83EC}" dt="2021-09-07T11:32:09.455" v="4" actId="20577"/>
        <pc:sldMkLst>
          <pc:docMk/>
          <pc:sldMk cId="4102335101" sldId="256"/>
        </pc:sldMkLst>
        <pc:spChg chg="mod">
          <ac:chgData name="Gögcay,Kaan K.S." userId="S::457632@student.fontys.nl::5bea7592-bfa0-4cbb-b8e5-3e72c35fd845" providerId="AD" clId="Web-{66E9507F-AD5A-0F68-C4CA-E1E2E4FD83EC}" dt="2021-09-07T11:32:09.455" v="4" actId="20577"/>
          <ac:spMkLst>
            <pc:docMk/>
            <pc:sldMk cId="4102335101" sldId="256"/>
            <ac:spMk id="5" creationId="{BC70E868-B8E3-4E02-A382-9C46989591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28AAF4-AA52-4B52-89D5-26C66504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6D6B98-E06F-4310-85C7-94B48C30D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12F9D3-B754-49E5-9332-5EB610B6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16CBC6-1F41-4DCA-AD3D-0EE3EC19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EC97C3-AEBA-4EC9-A168-05CFB529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15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B2E38-60C2-4E90-869B-09DFE85F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38F123-B0D3-4521-9F56-FF5DE0CC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A9567-86EA-4005-AF26-224F3C0C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46DD57-CFBD-44FD-9DDC-B3B039CB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492ED3-A60B-4496-BDAE-A264CF45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3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5D49E0-F093-4150-8135-86390F4E0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668FB6-4DD5-4B08-A266-48D2019E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33746C-2EA7-48AE-87E1-CE6A0EB2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7E5EB7-A04B-4845-9485-80E01E1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564A9E-BBA4-4D2A-AF20-0C474648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8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4CF24-FBFE-443F-9A8E-6F298DA3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B7B86-E904-4B5B-A4ED-5C18F217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E709F3-EF78-4839-B46A-BD9DAE83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08C9C2-460C-4F70-9D9C-4DCCDBFD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33C7F5-5E21-4F6E-91F5-4A633C4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35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74366-E68A-4C00-92DB-98475BB8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40DD06-CCBE-42A4-A3DA-56ECF6EC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323D0-5B7E-47C3-9382-52A8A3DA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8E4903-78B4-417C-AED1-371F3DBB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2590A0-C145-44FE-A8F5-45514312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06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644EA-352C-47EF-B39F-C96F877B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BD2EDC-30BD-4FD9-AF7D-660881B4E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21DE42-DB2D-49C7-BC6B-C2672D1A0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550B2B-4044-458A-9C81-0F8BB06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8D7B15-B045-479E-9C22-CD147296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51F1D1-6FE0-4DC7-A403-C88CA9F6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23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98D93-1B9B-4D9F-9CEA-24593DD3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9ACF49-1F42-4193-BF20-28BCDA1E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D34DEA-1189-4F69-9C15-8397FDB7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D026F6B-C5B2-4624-BEBD-E4C8F7C0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D83507D-3FB9-4C57-9675-2A6E1C7B2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257E0DA-6948-470E-A942-DAF80DA5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1D30D08-3F35-437D-9823-EB62E2E2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4BE0DE5-FD84-465A-95F2-E306ACAB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32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282E0-3DBC-4B21-81E3-E9B865F4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64BA16-2F10-4F1D-9A2F-28F4BDCE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913E2D-A7F1-4C2E-A7D0-9AF06C3B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B9B11B1-0E23-4540-83F7-A3E55C25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26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2171159-C1C9-4416-AE60-99762810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34FE26-F0C6-48E5-B163-5EE816CB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1CB811-2F45-46B6-8E60-203D50AE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68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15667-DF07-46F2-B969-C98B485F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CC6102-A618-4712-AB2A-1925B712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01445D-9F21-4190-8E91-7BD50E7F8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B93A-EEB9-4463-B7BC-B15B8290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31932C-165D-4587-A29A-AD9BE2AF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4C2D7D-F703-45B3-B754-56AA7AE4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68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2A0C4-4175-4906-9B71-764B9EC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B81650C-63E3-41B6-BC12-CDF3A9CA2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27D044-D8CF-421B-BD54-43466F20D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A35E78-5FAB-4E9A-89EF-8FFE1A0E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4EDFB0-F33F-490C-9A7E-C291EAB1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95979C-B902-4008-AA80-72592449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971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C68E9E3-7DFF-4D6E-83C9-06861A84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CDC74E-5AA7-4E71-9153-883BD817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B02314-C351-4D13-BBAA-09ECB9799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D306-6411-43E0-8962-9C1C9EDA61F7}" type="datetimeFigureOut">
              <a:rPr lang="nl-NL" smtClean="0"/>
              <a:t>7-9-2021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30CA34-66F6-4497-9506-C571CA93E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71BF95-9CAC-4B04-B059-58D15CE3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77CC-1511-400E-B96A-3167027790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25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2DB22-F3E9-4AC5-B69E-03C9D9E1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25" y="195310"/>
            <a:ext cx="11079332" cy="1278383"/>
          </a:xfrm>
        </p:spPr>
        <p:txBody>
          <a:bodyPr>
            <a:normAutofit/>
          </a:bodyPr>
          <a:lstStyle/>
          <a:p>
            <a:r>
              <a:rPr lang="en-GB" dirty="0" err="1"/>
              <a:t>Middelbare</a:t>
            </a:r>
            <a:r>
              <a:rPr lang="en-GB" dirty="0"/>
              <a:t> School</a:t>
            </a:r>
            <a:br>
              <a:rPr lang="en-GB" dirty="0"/>
            </a:br>
            <a:r>
              <a:rPr lang="en-GB" sz="2200" dirty="0"/>
              <a:t>Database die </a:t>
            </a:r>
            <a:r>
              <a:rPr lang="en-GB" sz="2200" dirty="0" err="1"/>
              <a:t>nuttig</a:t>
            </a:r>
            <a:r>
              <a:rPr lang="en-GB" sz="2200" dirty="0"/>
              <a:t> is </a:t>
            </a:r>
            <a:r>
              <a:rPr lang="en-GB" sz="2200" dirty="0" err="1"/>
              <a:t>voor</a:t>
            </a:r>
            <a:r>
              <a:rPr lang="en-GB" sz="2200" dirty="0"/>
              <a:t> op </a:t>
            </a:r>
            <a:r>
              <a:rPr lang="en-GB" sz="2200" dirty="0" err="1"/>
              <a:t>een</a:t>
            </a:r>
            <a:r>
              <a:rPr lang="en-GB" sz="2200" dirty="0"/>
              <a:t> </a:t>
            </a:r>
            <a:r>
              <a:rPr lang="en-GB" sz="2200" dirty="0" err="1"/>
              <a:t>middelbare</a:t>
            </a:r>
            <a:r>
              <a:rPr lang="en-GB" sz="2200" dirty="0"/>
              <a:t> school</a:t>
            </a:r>
            <a:endParaRPr lang="nl-NL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70E868-B8E3-4E02-A382-9C469895917A}"/>
              </a:ext>
            </a:extLst>
          </p:cNvPr>
          <p:cNvSpPr txBox="1">
            <a:spLocks/>
          </p:cNvSpPr>
          <p:nvPr/>
        </p:nvSpPr>
        <p:spPr>
          <a:xfrm>
            <a:off x="665825" y="1473694"/>
            <a:ext cx="11079332" cy="4860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/>
              <a:t>Must have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Leerling kan inloggen, het rooster zien en zijn of haar cijfers bekijken.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Docenten kunnen inloggen en cijfers invoeren.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Docent kan toetsen toevoegen.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Rooster maker kan inloggen, roosters invoeren en lessen laten uitvallen.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Docenten moeten absentie kunnen invoeren per leerling.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Docenten moeten per leerling kunnen invoeren of zij hun huiswerk hebben gemaakt.</a:t>
            </a:r>
          </a:p>
          <a:p>
            <a:pPr algn="l"/>
            <a:endParaRPr lang="nl-NL" sz="1600" dirty="0"/>
          </a:p>
          <a:p>
            <a:pPr algn="l"/>
            <a:r>
              <a:rPr lang="nl-NL" sz="1600" dirty="0"/>
              <a:t>Must have (Technische)</a:t>
            </a:r>
          </a:p>
          <a:p>
            <a:pPr marL="285750" indent="-285750" algn="l">
              <a:buFontTx/>
              <a:buChar char="-"/>
            </a:pPr>
            <a:r>
              <a:rPr lang="nl-NL" sz="1600" dirty="0"/>
              <a:t>Programmeertaal C# hoef ik niks anders te leren.</a:t>
            </a:r>
          </a:p>
          <a:p>
            <a:pPr marL="285750" indent="-285750" algn="l">
              <a:buFontTx/>
              <a:buChar char="-"/>
            </a:pPr>
            <a:r>
              <a:rPr lang="nl-NL" sz="1600" dirty="0"/>
              <a:t>MVC project, hierin is het makkelijk om met HTML en CSS te werken.</a:t>
            </a:r>
            <a:endParaRPr lang="nl-NL" sz="1600" dirty="0">
              <a:cs typeface="Calibri Light" panose="020F0302020204030204"/>
            </a:endParaRPr>
          </a:p>
          <a:p>
            <a:pPr marL="457200" indent="-457200" algn="l">
              <a:buChar char="-"/>
            </a:pPr>
            <a:endParaRPr lang="nl-NL" sz="1600" dirty="0">
              <a:cs typeface="Calibri Light" panose="020F0302020204030204"/>
            </a:endParaRPr>
          </a:p>
          <a:p>
            <a:pPr algn="l"/>
            <a:r>
              <a:rPr lang="nl-NL" sz="1600" dirty="0" err="1"/>
              <a:t>Should</a:t>
            </a:r>
            <a:r>
              <a:rPr lang="nl-NL" sz="1600" dirty="0"/>
              <a:t> have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Rooster maker kan lessen laten uitvallen en dat moet dan visueel zichtbaar zijn.</a:t>
            </a:r>
          </a:p>
          <a:p>
            <a:pPr marL="457200" indent="-457200" algn="l">
              <a:buFontTx/>
              <a:buChar char="-"/>
            </a:pPr>
            <a:r>
              <a:rPr lang="nl-NL" sz="1600" dirty="0"/>
              <a:t>Leerlingen kunnen zelf notities in het rooster toevoegen en verwijderen.</a:t>
            </a:r>
          </a:p>
          <a:p>
            <a:pPr algn="l"/>
            <a:endParaRPr lang="nl-NL" sz="1600" dirty="0"/>
          </a:p>
          <a:p>
            <a:pPr algn="l"/>
            <a:r>
              <a:rPr lang="nl-NL" sz="1600" dirty="0" err="1"/>
              <a:t>Could</a:t>
            </a:r>
            <a:r>
              <a:rPr lang="nl-NL" sz="1600" dirty="0"/>
              <a:t> have</a:t>
            </a:r>
          </a:p>
          <a:p>
            <a:pPr marL="285750" indent="-285750" algn="l">
              <a:buFontTx/>
              <a:buChar char="-"/>
            </a:pPr>
            <a:r>
              <a:rPr lang="nl-NL" sz="1600" dirty="0"/>
              <a:t>Aandacht besteden aan de design door eventuele research naar andere programma's met dezelfde functionaliteit.</a:t>
            </a:r>
          </a:p>
          <a:p>
            <a:pPr marL="285750" indent="-285750" algn="l">
              <a:buFontTx/>
              <a:buChar char="-"/>
            </a:pPr>
            <a:r>
              <a:rPr lang="nl-NL" sz="1600" dirty="0"/>
              <a:t>Docenten moeten bestanden kunnen toevoegen met bijvoorbeeld leerstof.</a:t>
            </a:r>
          </a:p>
          <a:p>
            <a:pPr marL="285750" indent="-285750" algn="l">
              <a:buFontTx/>
              <a:buChar char="-"/>
            </a:pPr>
            <a:r>
              <a:rPr lang="nl-NL" sz="1600" dirty="0"/>
              <a:t>Bij een bepaald hoeveelheid aantekeningen van absentie of huiswerkcontrole, moet de leerling een waarschuwing krijgen via de mail.</a:t>
            </a:r>
          </a:p>
          <a:p>
            <a:pPr marL="285750" indent="-285750" algn="l">
              <a:buFontTx/>
              <a:buChar char="-"/>
            </a:pPr>
            <a:endParaRPr lang="nl-NL" sz="1600" dirty="0"/>
          </a:p>
          <a:p>
            <a:pPr marL="285750" indent="-285750" algn="l">
              <a:buFontTx/>
              <a:buChar char="-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1023351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182</Words>
  <Application>Microsoft Office PowerPoint</Application>
  <PresentationFormat>Breedbeeld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Middelbare School Database die nuttig is voor op een middelbare 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Middelbare School Database die nuttig is voor op een middelbare school</dc:title>
  <dc:creator>Kaan</dc:creator>
  <cp:lastModifiedBy>Kaan</cp:lastModifiedBy>
  <cp:revision>5</cp:revision>
  <dcterms:created xsi:type="dcterms:W3CDTF">2021-09-03T09:41:04Z</dcterms:created>
  <dcterms:modified xsi:type="dcterms:W3CDTF">2021-09-07T11:32:09Z</dcterms:modified>
</cp:coreProperties>
</file>