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8"/>
  </p:notesMasterIdLst>
  <p:sldIdLst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3FC2B-D612-2BD3-0E0B-0B592E2886D6}" v="86" dt="2024-09-04T08:04:11.043"/>
    <p1510:client id="{D04CC9C4-4A5E-4B02-9544-4B4E4DD0F242}" v="63" dt="2024-09-04T08:21:37.5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ögcay,Kaan K.S." userId="5bea7592-bfa0-4cbb-b8e5-3e72c35fd845" providerId="ADAL" clId="{D04CC9C4-4A5E-4B02-9544-4B4E4DD0F242}"/>
    <pc:docChg chg="undo custSel addSld delSld modSld sldOrd">
      <pc:chgData name="Gögcay,Kaan K.S." userId="5bea7592-bfa0-4cbb-b8e5-3e72c35fd845" providerId="ADAL" clId="{D04CC9C4-4A5E-4B02-9544-4B4E4DD0F242}" dt="2024-09-04T08:24:49.938" v="188" actId="20577"/>
      <pc:docMkLst>
        <pc:docMk/>
      </pc:docMkLst>
      <pc:sldChg chg="ord modNotesTx">
        <pc:chgData name="Gögcay,Kaan K.S." userId="5bea7592-bfa0-4cbb-b8e5-3e72c35fd845" providerId="ADAL" clId="{D04CC9C4-4A5E-4B02-9544-4B4E4DD0F242}" dt="2024-09-04T08:20:52.095" v="138"/>
        <pc:sldMkLst>
          <pc:docMk/>
          <pc:sldMk cId="2896980752" sldId="257"/>
        </pc:sldMkLst>
      </pc:sldChg>
      <pc:sldChg chg="modNotesTx">
        <pc:chgData name="Gögcay,Kaan K.S." userId="5bea7592-bfa0-4cbb-b8e5-3e72c35fd845" providerId="ADAL" clId="{D04CC9C4-4A5E-4B02-9544-4B4E4DD0F242}" dt="2024-09-04T08:21:40.244" v="160" actId="33524"/>
        <pc:sldMkLst>
          <pc:docMk/>
          <pc:sldMk cId="1101628207" sldId="259"/>
        </pc:sldMkLst>
      </pc:sldChg>
      <pc:sldChg chg="del modNotesTx">
        <pc:chgData name="Gögcay,Kaan K.S." userId="5bea7592-bfa0-4cbb-b8e5-3e72c35fd845" providerId="ADAL" clId="{D04CC9C4-4A5E-4B02-9544-4B4E4DD0F242}" dt="2024-09-04T08:20:58.454" v="139" actId="2696"/>
        <pc:sldMkLst>
          <pc:docMk/>
          <pc:sldMk cId="802546706" sldId="260"/>
        </pc:sldMkLst>
      </pc:sldChg>
      <pc:sldChg chg="addSp delSp modSp new mod modNotesTx">
        <pc:chgData name="Gögcay,Kaan K.S." userId="5bea7592-bfa0-4cbb-b8e5-3e72c35fd845" providerId="ADAL" clId="{D04CC9C4-4A5E-4B02-9544-4B4E4DD0F242}" dt="2024-09-04T08:24:49.938" v="188" actId="20577"/>
        <pc:sldMkLst>
          <pc:docMk/>
          <pc:sldMk cId="1079007223" sldId="261"/>
        </pc:sldMkLst>
        <pc:spChg chg="del">
          <ac:chgData name="Gögcay,Kaan K.S." userId="5bea7592-bfa0-4cbb-b8e5-3e72c35fd845" providerId="ADAL" clId="{D04CC9C4-4A5E-4B02-9544-4B4E4DD0F242}" dt="2024-09-04T08:13:27.628" v="63"/>
          <ac:spMkLst>
            <pc:docMk/>
            <pc:sldMk cId="1079007223" sldId="261"/>
            <ac:spMk id="3" creationId="{A6D14F52-FA8F-4D74-DB90-703A8654E427}"/>
          </ac:spMkLst>
        </pc:spChg>
        <pc:picChg chg="add mod">
          <ac:chgData name="Gögcay,Kaan K.S." userId="5bea7592-bfa0-4cbb-b8e5-3e72c35fd845" providerId="ADAL" clId="{D04CC9C4-4A5E-4B02-9544-4B4E4DD0F242}" dt="2024-09-04T08:13:44.644" v="69" actId="1076"/>
          <ac:picMkLst>
            <pc:docMk/>
            <pc:sldMk cId="1079007223" sldId="261"/>
            <ac:picMk id="5" creationId="{EC288EF6-483D-9FEF-C372-882B5A5DBD6A}"/>
          </ac:picMkLst>
        </pc:picChg>
      </pc:sldChg>
    </pc:docChg>
  </pc:docChgLst>
  <pc:docChgLst>
    <pc:chgData name="Gögcay,Kaan K.S." userId="S::457632@student.fontys.nl::5bea7592-bfa0-4cbb-b8e5-3e72c35fd845" providerId="AD" clId="Web-{CB2C7DCF-9D1C-2A07-5F30-94532DCB4524}"/>
    <pc:docChg chg="modSld">
      <pc:chgData name="Gögcay,Kaan K.S." userId="S::457632@student.fontys.nl::5bea7592-bfa0-4cbb-b8e5-3e72c35fd845" providerId="AD" clId="Web-{CB2C7DCF-9D1C-2A07-5F30-94532DCB4524}" dt="2024-09-05T11:03:41.484" v="25"/>
      <pc:docMkLst>
        <pc:docMk/>
      </pc:docMkLst>
      <pc:sldChg chg="modNotes">
        <pc:chgData name="Gögcay,Kaan K.S." userId="S::457632@student.fontys.nl::5bea7592-bfa0-4cbb-b8e5-3e72c35fd845" providerId="AD" clId="Web-{CB2C7DCF-9D1C-2A07-5F30-94532DCB4524}" dt="2024-09-05T11:03:41.484" v="25"/>
        <pc:sldMkLst>
          <pc:docMk/>
          <pc:sldMk cId="3669954797" sldId="258"/>
        </pc:sldMkLst>
      </pc:sldChg>
    </pc:docChg>
  </pc:docChgLst>
  <pc:docChgLst>
    <pc:chgData name="Gögcay,Kaan K.S." userId="S::457632@student.fontys.nl::5bea7592-bfa0-4cbb-b8e5-3e72c35fd845" providerId="AD" clId="Web-{9733FC2B-D612-2BD3-0E0B-0B592E2886D6}"/>
    <pc:docChg chg="addSld delSld modSld sldOrd addMainMaster delMainMaster">
      <pc:chgData name="Gögcay,Kaan K.S." userId="S::457632@student.fontys.nl::5bea7592-bfa0-4cbb-b8e5-3e72c35fd845" providerId="AD" clId="Web-{9733FC2B-D612-2BD3-0E0B-0B592E2886D6}" dt="2024-09-04T08:04:10.136" v="82" actId="14100"/>
      <pc:docMkLst>
        <pc:docMk/>
      </pc:docMkLst>
      <pc:sldChg chg="addSp delSp modSp del mod setBg modClrScheme setClrOvrMap chgLayout">
        <pc:chgData name="Gögcay,Kaan K.S." userId="S::457632@student.fontys.nl::5bea7592-bfa0-4cbb-b8e5-3e72c35fd845" providerId="AD" clId="Web-{9733FC2B-D612-2BD3-0E0B-0B592E2886D6}" dt="2024-09-04T07:52:01.499" v="27"/>
        <pc:sldMkLst>
          <pc:docMk/>
          <pc:sldMk cId="109857222" sldId="256"/>
        </pc:sldMkLst>
        <pc:spChg chg="add del mod">
          <ac:chgData name="Gögcay,Kaan K.S." userId="S::457632@student.fontys.nl::5bea7592-bfa0-4cbb-b8e5-3e72c35fd845" providerId="AD" clId="Web-{9733FC2B-D612-2BD3-0E0B-0B592E2886D6}" dt="2024-09-04T07:51:11.685" v="1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ögcay,Kaan K.S." userId="S::457632@student.fontys.nl::5bea7592-bfa0-4cbb-b8e5-3e72c35fd845" providerId="AD" clId="Web-{9733FC2B-D612-2BD3-0E0B-0B592E2886D6}" dt="2024-09-04T07:51:11.685" v="1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ögcay,Kaan K.S." userId="S::457632@student.fontys.nl::5bea7592-bfa0-4cbb-b8e5-3e72c35fd845" providerId="AD" clId="Web-{9733FC2B-D612-2BD3-0E0B-0B592E2886D6}" dt="2024-09-04T07:47:24.833" v="8"/>
          <ac:spMkLst>
            <pc:docMk/>
            <pc:sldMk cId="109857222" sldId="256"/>
            <ac:spMk id="9" creationId="{657F69E0-C4B0-4BEC-A689-4F8D877F05D4}"/>
          </ac:spMkLst>
        </pc:spChg>
        <pc:spChg chg="add del">
          <ac:chgData name="Gögcay,Kaan K.S." userId="S::457632@student.fontys.nl::5bea7592-bfa0-4cbb-b8e5-3e72c35fd845" providerId="AD" clId="Web-{9733FC2B-D612-2BD3-0E0B-0B592E2886D6}" dt="2024-09-04T07:51:11.685" v="19"/>
          <ac:spMkLst>
            <pc:docMk/>
            <pc:sldMk cId="109857222" sldId="256"/>
            <ac:spMk id="10" creationId="{6E0D4398-84C2-41B8-BF30-3157F7B18DF2}"/>
          </ac:spMkLst>
        </pc:spChg>
        <pc:spChg chg="add del">
          <ac:chgData name="Gögcay,Kaan K.S." userId="S::457632@student.fontys.nl::5bea7592-bfa0-4cbb-b8e5-3e72c35fd845" providerId="AD" clId="Web-{9733FC2B-D612-2BD3-0E0B-0B592E2886D6}" dt="2024-09-04T07:47:24.833" v="8"/>
          <ac:spMkLst>
            <pc:docMk/>
            <pc:sldMk cId="109857222" sldId="256"/>
            <ac:spMk id="11" creationId="{9F6380B4-6A1C-481E-8408-B4E6C75B9B81}"/>
          </ac:spMkLst>
        </pc:spChg>
        <pc:spChg chg="add del">
          <ac:chgData name="Gögcay,Kaan K.S." userId="S::457632@student.fontys.nl::5bea7592-bfa0-4cbb-b8e5-3e72c35fd845" providerId="AD" clId="Web-{9733FC2B-D612-2BD3-0E0B-0B592E2886D6}" dt="2024-09-04T07:51:11.685" v="19"/>
          <ac:spMkLst>
            <pc:docMk/>
            <pc:sldMk cId="109857222" sldId="256"/>
            <ac:spMk id="12" creationId="{1E519840-CB5B-442F-AF8C-F848E7699768}"/>
          </ac:spMkLst>
        </pc:spChg>
        <pc:picChg chg="add del mod ord">
          <ac:chgData name="Gögcay,Kaan K.S." userId="S::457632@student.fontys.nl::5bea7592-bfa0-4cbb-b8e5-3e72c35fd845" providerId="AD" clId="Web-{9733FC2B-D612-2BD3-0E0B-0B592E2886D6}" dt="2024-09-04T07:49:46.229" v="9"/>
          <ac:picMkLst>
            <pc:docMk/>
            <pc:sldMk cId="109857222" sldId="256"/>
            <ac:picMk id="4" creationId="{7B54A8EF-195B-FF6D-5CA0-72EEDDE03DA4}"/>
          </ac:picMkLst>
        </pc:picChg>
        <pc:picChg chg="add mod ord">
          <ac:chgData name="Gögcay,Kaan K.S." userId="S::457632@student.fontys.nl::5bea7592-bfa0-4cbb-b8e5-3e72c35fd845" providerId="AD" clId="Web-{9733FC2B-D612-2BD3-0E0B-0B592E2886D6}" dt="2024-09-04T07:51:11.685" v="19"/>
          <ac:picMkLst>
            <pc:docMk/>
            <pc:sldMk cId="109857222" sldId="256"/>
            <ac:picMk id="5" creationId="{67BF817C-835C-B3AA-CF5D-64EB0C4F721A}"/>
          </ac:picMkLst>
        </pc:picChg>
        <pc:cxnChg chg="add del">
          <ac:chgData name="Gögcay,Kaan K.S." userId="S::457632@student.fontys.nl::5bea7592-bfa0-4cbb-b8e5-3e72c35fd845" providerId="AD" clId="Web-{9733FC2B-D612-2BD3-0E0B-0B592E2886D6}" dt="2024-09-04T07:51:11.685" v="19"/>
          <ac:cxnSpMkLst>
            <pc:docMk/>
            <pc:sldMk cId="109857222" sldId="256"/>
            <ac:cxnSpMk id="14" creationId="{AC7EF422-3076-48F2-A38B-7CA851778E05}"/>
          </ac:cxnSpMkLst>
        </pc:cxnChg>
        <pc:cxnChg chg="add del">
          <ac:chgData name="Gögcay,Kaan K.S." userId="S::457632@student.fontys.nl::5bea7592-bfa0-4cbb-b8e5-3e72c35fd845" providerId="AD" clId="Web-{9733FC2B-D612-2BD3-0E0B-0B592E2886D6}" dt="2024-09-04T07:51:11.685" v="19"/>
          <ac:cxnSpMkLst>
            <pc:docMk/>
            <pc:sldMk cId="109857222" sldId="256"/>
            <ac:cxnSpMk id="16" creationId="{6896548C-21A4-493D-B220-64E89F1EF6D7}"/>
          </ac:cxnSpMkLst>
        </pc:cxnChg>
      </pc:sldChg>
      <pc:sldChg chg="addSp delSp modSp new ord">
        <pc:chgData name="Gögcay,Kaan K.S." userId="S::457632@student.fontys.nl::5bea7592-bfa0-4cbb-b8e5-3e72c35fd845" providerId="AD" clId="Web-{9733FC2B-D612-2BD3-0E0B-0B592E2886D6}" dt="2024-09-04T07:54:46.943" v="42"/>
        <pc:sldMkLst>
          <pc:docMk/>
          <pc:sldMk cId="2896980752" sldId="257"/>
        </pc:sldMkLst>
        <pc:spChg chg="del">
          <ac:chgData name="Gögcay,Kaan K.S." userId="S::457632@student.fontys.nl::5bea7592-bfa0-4cbb-b8e5-3e72c35fd845" providerId="AD" clId="Web-{9733FC2B-D612-2BD3-0E0B-0B592E2886D6}" dt="2024-09-04T07:54:38.459" v="40"/>
          <ac:spMkLst>
            <pc:docMk/>
            <pc:sldMk cId="2896980752" sldId="257"/>
            <ac:spMk id="2" creationId="{8C75A65A-E49D-3205-1577-68AD67126D84}"/>
          </ac:spMkLst>
        </pc:spChg>
        <pc:spChg chg="del">
          <ac:chgData name="Gögcay,Kaan K.S." userId="S::457632@student.fontys.nl::5bea7592-bfa0-4cbb-b8e5-3e72c35fd845" providerId="AD" clId="Web-{9733FC2B-D612-2BD3-0E0B-0B592E2886D6}" dt="2024-09-04T07:51:49.108" v="21"/>
          <ac:spMkLst>
            <pc:docMk/>
            <pc:sldMk cId="2896980752" sldId="257"/>
            <ac:spMk id="3" creationId="{8DEBCB30-C7ED-B127-7407-4DA00AE1E776}"/>
          </ac:spMkLst>
        </pc:spChg>
        <pc:picChg chg="add mod ord">
          <ac:chgData name="Gögcay,Kaan K.S." userId="S::457632@student.fontys.nl::5bea7592-bfa0-4cbb-b8e5-3e72c35fd845" providerId="AD" clId="Web-{9733FC2B-D612-2BD3-0E0B-0B592E2886D6}" dt="2024-09-04T07:51:59.328" v="26" actId="1076"/>
          <ac:picMkLst>
            <pc:docMk/>
            <pc:sldMk cId="2896980752" sldId="257"/>
            <ac:picMk id="4" creationId="{67C69566-44B2-726F-3848-E51FE1DAF744}"/>
          </ac:picMkLst>
        </pc:picChg>
      </pc:sldChg>
      <pc:sldChg chg="addSp delSp modSp new">
        <pc:chgData name="Gögcay,Kaan K.S." userId="S::457632@student.fontys.nl::5bea7592-bfa0-4cbb-b8e5-3e72c35fd845" providerId="AD" clId="Web-{9733FC2B-D612-2BD3-0E0B-0B592E2886D6}" dt="2024-09-04T07:57:58.122" v="44" actId="1076"/>
        <pc:sldMkLst>
          <pc:docMk/>
          <pc:sldMk cId="3669954797" sldId="258"/>
        </pc:sldMkLst>
        <pc:spChg chg="del">
          <ac:chgData name="Gögcay,Kaan K.S." userId="S::457632@student.fontys.nl::5bea7592-bfa0-4cbb-b8e5-3e72c35fd845" providerId="AD" clId="Web-{9733FC2B-D612-2BD3-0E0B-0B592E2886D6}" dt="2024-09-04T07:52:47.657" v="34"/>
          <ac:spMkLst>
            <pc:docMk/>
            <pc:sldMk cId="3669954797" sldId="258"/>
            <ac:spMk id="2" creationId="{F872D474-80A7-A76C-A602-01F227519492}"/>
          </ac:spMkLst>
        </pc:spChg>
        <pc:spChg chg="del">
          <ac:chgData name="Gögcay,Kaan K.S." userId="S::457632@student.fontys.nl::5bea7592-bfa0-4cbb-b8e5-3e72c35fd845" providerId="AD" clId="Web-{9733FC2B-D612-2BD3-0E0B-0B592E2886D6}" dt="2024-09-04T07:52:31.047" v="29"/>
          <ac:spMkLst>
            <pc:docMk/>
            <pc:sldMk cId="3669954797" sldId="258"/>
            <ac:spMk id="3" creationId="{AEA545D4-BD4B-2368-EA98-F76150401733}"/>
          </ac:spMkLst>
        </pc:spChg>
        <pc:picChg chg="add mod ord">
          <ac:chgData name="Gögcay,Kaan K.S." userId="S::457632@student.fontys.nl::5bea7592-bfa0-4cbb-b8e5-3e72c35fd845" providerId="AD" clId="Web-{9733FC2B-D612-2BD3-0E0B-0B592E2886D6}" dt="2024-09-04T07:57:58.122" v="44" actId="1076"/>
          <ac:picMkLst>
            <pc:docMk/>
            <pc:sldMk cId="3669954797" sldId="258"/>
            <ac:picMk id="4" creationId="{8B5E8671-C0A7-A84E-C3E0-75B71D058F0A}"/>
          </ac:picMkLst>
        </pc:picChg>
      </pc:sldChg>
      <pc:sldChg chg="addSp delSp modSp new">
        <pc:chgData name="Gögcay,Kaan K.S." userId="S::457632@student.fontys.nl::5bea7592-bfa0-4cbb-b8e5-3e72c35fd845" providerId="AD" clId="Web-{9733FC2B-D612-2BD3-0E0B-0B592E2886D6}" dt="2024-09-04T07:59:55.408" v="71" actId="1076"/>
        <pc:sldMkLst>
          <pc:docMk/>
          <pc:sldMk cId="1101628207" sldId="259"/>
        </pc:sldMkLst>
        <pc:spChg chg="del">
          <ac:chgData name="Gögcay,Kaan K.S." userId="S::457632@student.fontys.nl::5bea7592-bfa0-4cbb-b8e5-3e72c35fd845" providerId="AD" clId="Web-{9733FC2B-D612-2BD3-0E0B-0B592E2886D6}" dt="2024-09-04T07:53:22.284" v="37"/>
          <ac:spMkLst>
            <pc:docMk/>
            <pc:sldMk cId="1101628207" sldId="259"/>
            <ac:spMk id="2" creationId="{8A4F473C-69FB-4F3B-9FFC-22CB053A4808}"/>
          </ac:spMkLst>
        </pc:spChg>
        <pc:spChg chg="del">
          <ac:chgData name="Gögcay,Kaan K.S." userId="S::457632@student.fontys.nl::5bea7592-bfa0-4cbb-b8e5-3e72c35fd845" providerId="AD" clId="Web-{9733FC2B-D612-2BD3-0E0B-0B592E2886D6}" dt="2024-09-04T07:53:18.846" v="36"/>
          <ac:spMkLst>
            <pc:docMk/>
            <pc:sldMk cId="1101628207" sldId="259"/>
            <ac:spMk id="3" creationId="{C4FF844E-EE37-51CD-431D-6E90909ACB0A}"/>
          </ac:spMkLst>
        </pc:spChg>
        <pc:picChg chg="add mod ord">
          <ac:chgData name="Gögcay,Kaan K.S." userId="S::457632@student.fontys.nl::5bea7592-bfa0-4cbb-b8e5-3e72c35fd845" providerId="AD" clId="Web-{9733FC2B-D612-2BD3-0E0B-0B592E2886D6}" dt="2024-09-04T07:59:55.408" v="71" actId="1076"/>
          <ac:picMkLst>
            <pc:docMk/>
            <pc:sldMk cId="1101628207" sldId="259"/>
            <ac:picMk id="4" creationId="{B473A60A-0D6E-3F20-6FE5-6A5F7357BEBC}"/>
          </ac:picMkLst>
        </pc:picChg>
      </pc:sldChg>
      <pc:sldChg chg="addSp delSp modSp new mod setBg">
        <pc:chgData name="Gögcay,Kaan K.S." userId="S::457632@student.fontys.nl::5bea7592-bfa0-4cbb-b8e5-3e72c35fd845" providerId="AD" clId="Web-{9733FC2B-D612-2BD3-0E0B-0B592E2886D6}" dt="2024-09-04T08:04:10.136" v="82" actId="14100"/>
        <pc:sldMkLst>
          <pc:docMk/>
          <pc:sldMk cId="802546706" sldId="260"/>
        </pc:sldMkLst>
        <pc:spChg chg="mod">
          <ac:chgData name="Gögcay,Kaan K.S." userId="S::457632@student.fontys.nl::5bea7592-bfa0-4cbb-b8e5-3e72c35fd845" providerId="AD" clId="Web-{9733FC2B-D612-2BD3-0E0B-0B592E2886D6}" dt="2024-09-04T08:04:10.136" v="82" actId="14100"/>
          <ac:spMkLst>
            <pc:docMk/>
            <pc:sldMk cId="802546706" sldId="260"/>
            <ac:spMk id="2" creationId="{082EAF9E-55C6-C7B5-B52E-4B7684005D3C}"/>
          </ac:spMkLst>
        </pc:spChg>
        <pc:spChg chg="del">
          <ac:chgData name="Gögcay,Kaan K.S." userId="S::457632@student.fontys.nl::5bea7592-bfa0-4cbb-b8e5-3e72c35fd845" providerId="AD" clId="Web-{9733FC2B-D612-2BD3-0E0B-0B592E2886D6}" dt="2024-09-04T08:00:37.144" v="77"/>
          <ac:spMkLst>
            <pc:docMk/>
            <pc:sldMk cId="802546706" sldId="260"/>
            <ac:spMk id="3" creationId="{09C46FB5-3D9E-A232-1011-322631765C15}"/>
          </ac:spMkLst>
        </pc:spChg>
        <pc:spChg chg="add">
          <ac:chgData name="Gögcay,Kaan K.S." userId="S::457632@student.fontys.nl::5bea7592-bfa0-4cbb-b8e5-3e72c35fd845" providerId="AD" clId="Web-{9733FC2B-D612-2BD3-0E0B-0B592E2886D6}" dt="2024-09-04T08:03:54.089" v="78"/>
          <ac:spMkLst>
            <pc:docMk/>
            <pc:sldMk cId="802546706" sldId="260"/>
            <ac:spMk id="8" creationId="{C1DD1A8A-57D5-4A81-AD04-532B043C5611}"/>
          </ac:spMkLst>
        </pc:spChg>
        <pc:spChg chg="add">
          <ac:chgData name="Gögcay,Kaan K.S." userId="S::457632@student.fontys.nl::5bea7592-bfa0-4cbb-b8e5-3e72c35fd845" providerId="AD" clId="Web-{9733FC2B-D612-2BD3-0E0B-0B592E2886D6}" dt="2024-09-04T08:03:54.089" v="78"/>
          <ac:spMkLst>
            <pc:docMk/>
            <pc:sldMk cId="802546706" sldId="260"/>
            <ac:spMk id="10" creationId="{007891EC-4501-44ED-A8C8-B11B6DB767AB}"/>
          </ac:spMkLst>
        </pc:spChg>
        <pc:picChg chg="add">
          <ac:chgData name="Gögcay,Kaan K.S." userId="S::457632@student.fontys.nl::5bea7592-bfa0-4cbb-b8e5-3e72c35fd845" providerId="AD" clId="Web-{9733FC2B-D612-2BD3-0E0B-0B592E2886D6}" dt="2024-09-04T08:03:54.089" v="78"/>
          <ac:picMkLst>
            <pc:docMk/>
            <pc:sldMk cId="802546706" sldId="260"/>
            <ac:picMk id="4" creationId="{0D646C69-3733-CC87-C77A-9F885EFAE641}"/>
          </ac:picMkLst>
        </pc:picChg>
      </pc:sldChg>
      <pc:sldChg chg="new del">
        <pc:chgData name="Gögcay,Kaan K.S." userId="S::457632@student.fontys.nl::5bea7592-bfa0-4cbb-b8e5-3e72c35fd845" providerId="AD" clId="Web-{9733FC2B-D612-2BD3-0E0B-0B592E2886D6}" dt="2024-09-04T07:55:05.085" v="43"/>
        <pc:sldMkLst>
          <pc:docMk/>
          <pc:sldMk cId="4020287755" sldId="260"/>
        </pc:sldMkLst>
      </pc:sldChg>
      <pc:sldMasterChg chg="add del addSldLayout delSldLayout">
        <pc:chgData name="Gögcay,Kaan K.S." userId="S::457632@student.fontys.nl::5bea7592-bfa0-4cbb-b8e5-3e72c35fd845" providerId="AD" clId="Web-{9733FC2B-D612-2BD3-0E0B-0B592E2886D6}" dt="2024-09-04T07:51:11.685" v="19"/>
        <pc:sldMasterMkLst>
          <pc:docMk/>
          <pc:sldMasterMk cId="2460954070" sldId="2147483660"/>
        </pc:sldMasterMkLst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Gögcay,Kaan K.S." userId="S::457632@student.fontys.nl::5bea7592-bfa0-4cbb-b8e5-3e72c35fd845" providerId="AD" clId="Web-{9733FC2B-D612-2BD3-0E0B-0B592E2886D6}" dt="2024-09-04T07:51:11.685" v="19"/>
        <pc:sldMasterMkLst>
          <pc:docMk/>
          <pc:sldMasterMk cId="632622556" sldId="2147483685"/>
        </pc:sldMasterMkLst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517941056" sldId="2147483674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2638084281" sldId="2147483675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4052406697" sldId="2147483676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279320518" sldId="2147483677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1170911810" sldId="2147483678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1394872879" sldId="2147483679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2584923923" sldId="2147483680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2453693385" sldId="2147483681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1605840539" sldId="2147483682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499141927" sldId="2147483683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51:11.685" v="19"/>
          <pc:sldLayoutMkLst>
            <pc:docMk/>
            <pc:sldMasterMk cId="632622556" sldId="2147483685"/>
            <pc:sldLayoutMk cId="3019553523" sldId="2147483684"/>
          </pc:sldLayoutMkLst>
        </pc:sldLayoutChg>
      </pc:sldMasterChg>
      <pc:sldMasterChg chg="add del addSldLayout delSldLayout">
        <pc:chgData name="Gögcay,Kaan K.S." userId="S::457632@student.fontys.nl::5bea7592-bfa0-4cbb-b8e5-3e72c35fd845" providerId="AD" clId="Web-{9733FC2B-D612-2BD3-0E0B-0B592E2886D6}" dt="2024-09-04T07:47:24.833" v="8"/>
        <pc:sldMasterMkLst>
          <pc:docMk/>
          <pc:sldMasterMk cId="1790015177" sldId="2147483685"/>
        </pc:sldMasterMkLst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2906589457" sldId="2147483674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3486227802" sldId="2147483675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4008364163" sldId="2147483676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200350388" sldId="2147483677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65703081" sldId="2147483678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3871176436" sldId="2147483679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1176146847" sldId="2147483680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2245902704" sldId="2147483681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1027223164" sldId="2147483682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1237365206" sldId="2147483683"/>
          </pc:sldLayoutMkLst>
        </pc:sldLayoutChg>
        <pc:sldLayoutChg chg="add del">
          <pc:chgData name="Gögcay,Kaan K.S." userId="S::457632@student.fontys.nl::5bea7592-bfa0-4cbb-b8e5-3e72c35fd845" providerId="AD" clId="Web-{9733FC2B-D612-2BD3-0E0B-0B592E2886D6}" dt="2024-09-04T07:47:24.833" v="8"/>
          <pc:sldLayoutMkLst>
            <pc:docMk/>
            <pc:sldMasterMk cId="1790015177" sldId="2147483685"/>
            <pc:sldLayoutMk cId="3977947738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07D2D-2278-4A0A-B7E3-0F7D4012A878}" type="datetimeFigureOut">
              <a:rPr lang="en-NL" smtClean="0"/>
              <a:t>09/05/2024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3F3E1-5A55-4820-A2E3-F6FB92C32CC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7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/>
              <a:t>What parts of this picture is relevant for us?</a:t>
            </a:r>
          </a:p>
          <a:p>
            <a:pPr marL="171450" indent="-171450">
              <a:buFontTx/>
              <a:buChar char="-"/>
            </a:pPr>
            <a:r>
              <a:rPr lang="en-GB" sz="1800" b="0" i="0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Is this the expected </a:t>
            </a:r>
            <a:r>
              <a:rPr lang="en-GB" sz="1800" b="0" i="0" err="1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carehome</a:t>
            </a:r>
            <a:r>
              <a:rPr lang="en-GB" sz="1800" b="0" i="0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flowchart or does it already exist? 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F3E1-5A55-4820-A2E3-F6FB92C32CC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268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GB" sz="1800" b="0" i="0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Does sensor data end up in ECD?</a:t>
            </a:r>
          </a:p>
          <a:p>
            <a:pPr marL="285750" indent="-285750">
              <a:buFontTx/>
              <a:buChar char="-"/>
            </a:pPr>
            <a:r>
              <a:rPr lang="en-GB" sz="1800" b="0" i="0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Who will use the dashboard? </a:t>
            </a:r>
          </a:p>
          <a:p>
            <a:pPr marL="285750" indent="-285750">
              <a:buFontTx/>
              <a:buChar char="-"/>
            </a:pPr>
            <a:r>
              <a:rPr lang="en-GB" sz="1800" b="0" i="0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Should the AI accuracy be displayed on the dashboard? </a:t>
            </a:r>
          </a:p>
          <a:p>
            <a:pPr marL="285750" indent="-285750">
              <a:buFontTx/>
              <a:buChar char="-"/>
            </a:pPr>
            <a:r>
              <a:rPr lang="en-GB" sz="1800" b="0" i="0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In what language should the documentation be? </a:t>
            </a:r>
          </a:p>
          <a:p>
            <a:pPr marL="285750" indent="-285750">
              <a:buFontTx/>
              <a:buChar char="-"/>
            </a:pP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F3E1-5A55-4820-A2E3-F6FB92C32CC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292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Validate flowcharts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F3E1-5A55-4820-A2E3-F6FB92C32CC9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228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1800" b="0" i="0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-   To understand KIK-V better we made a brief example, and we would like to validate if this is correct?</a:t>
            </a:r>
          </a:p>
          <a:p>
            <a:pPr marL="171450" indent="-171450">
              <a:buFontTx/>
              <a:buChar char="-"/>
            </a:pPr>
            <a:r>
              <a:rPr lang="en-GB" sz="1800" b="0" i="0"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Who will structure the data and organise it? (not KIK-V right?)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F3E1-5A55-4820-A2E3-F6FB92C32CC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384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54A1-C918-75DC-CD01-67C7B671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EC288EF6-483D-9FEF-C372-882B5A5DB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600" y="157271"/>
            <a:ext cx="7876799" cy="6543458"/>
          </a:xfrm>
        </p:spPr>
      </p:pic>
    </p:spTree>
    <p:extLst>
      <p:ext uri="{BB962C8B-B14F-4D97-AF65-F5344CB8AC3E}">
        <p14:creationId xmlns:p14="http://schemas.microsoft.com/office/powerpoint/2010/main" val="107900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C69566-44B2-726F-3848-E51FE1DAF7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8408" y="-10802"/>
            <a:ext cx="9675185" cy="6864625"/>
          </a:xfrm>
        </p:spPr>
      </p:pic>
    </p:spTree>
    <p:extLst>
      <p:ext uri="{BB962C8B-B14F-4D97-AF65-F5344CB8AC3E}">
        <p14:creationId xmlns:p14="http://schemas.microsoft.com/office/powerpoint/2010/main" val="289698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data flow&#10;&#10;Description automatically generated">
            <a:extLst>
              <a:ext uri="{FF2B5EF4-FFF2-40B4-BE49-F238E27FC236}">
                <a16:creationId xmlns:a16="http://schemas.microsoft.com/office/drawing/2014/main" id="{8B5E8671-C0A7-A84E-C3E0-75B71D058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62663" y="242"/>
            <a:ext cx="4860047" cy="6853582"/>
          </a:xfrm>
        </p:spPr>
      </p:pic>
    </p:spTree>
    <p:extLst>
      <p:ext uri="{BB962C8B-B14F-4D97-AF65-F5344CB8AC3E}">
        <p14:creationId xmlns:p14="http://schemas.microsoft.com/office/powerpoint/2010/main" val="3669954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diagram&#10;&#10;Description automatically generated">
            <a:extLst>
              <a:ext uri="{FF2B5EF4-FFF2-40B4-BE49-F238E27FC236}">
                <a16:creationId xmlns:a16="http://schemas.microsoft.com/office/drawing/2014/main" id="{B473A60A-0D6E-3F20-6FE5-6A5F7357B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1133" y="8828"/>
            <a:ext cx="5213122" cy="6853898"/>
          </a:xfrm>
        </p:spPr>
      </p:pic>
    </p:spTree>
    <p:extLst>
      <p:ext uri="{BB962C8B-B14F-4D97-AF65-F5344CB8AC3E}">
        <p14:creationId xmlns:p14="http://schemas.microsoft.com/office/powerpoint/2010/main" val="110162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56F0CC1B04BD4CB11B1C81CC97EF7E" ma:contentTypeVersion="11" ma:contentTypeDescription="Een nieuw document maken." ma:contentTypeScope="" ma:versionID="0a60605c373678f720c19bf3b7899f9f">
  <xsd:schema xmlns:xsd="http://www.w3.org/2001/XMLSchema" xmlns:xs="http://www.w3.org/2001/XMLSchema" xmlns:p="http://schemas.microsoft.com/office/2006/metadata/properties" xmlns:ns2="6411fa28-3c8f-4fbd-93f8-e4351936ca50" xmlns:ns3="833fcd28-e9fc-4004-a45f-a3b96a954ddf" targetNamespace="http://schemas.microsoft.com/office/2006/metadata/properties" ma:root="true" ma:fieldsID="ba1a9bc3a00532bb4204acd01c09f17c" ns2:_="" ns3:_="">
    <xsd:import namespace="6411fa28-3c8f-4fbd-93f8-e4351936ca50"/>
    <xsd:import namespace="833fcd28-e9fc-4004-a45f-a3b96a954d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11fa28-3c8f-4fbd-93f8-e4351936ca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Afbeelding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fcd28-e9fc-4004-a45f-a3b96a954dd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bd45dc-fa61-4157-bf7f-83b19fb2e399}" ma:internalName="TaxCatchAll" ma:showField="CatchAllData" ma:web="833fcd28-e9fc-4004-a45f-a3b96a954d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B2F269-2D40-44A4-AEAF-86F9B418C7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BDC554-A953-4E9A-9AF5-BAA4B2FB3AB7}">
  <ds:schemaRefs>
    <ds:schemaRef ds:uri="6411fa28-3c8f-4fbd-93f8-e4351936ca50"/>
    <ds:schemaRef ds:uri="833fcd28-e9fc-4004-a45f-a3b96a954d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2024-09-04T07:46:04Z</dcterms:created>
  <dcterms:modified xsi:type="dcterms:W3CDTF">2024-09-05T11:04:21Z</dcterms:modified>
</cp:coreProperties>
</file>