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8A8D5-18D0-6AB2-33FD-C4336FBF3C60}" v="2" dt="2024-09-10T11:50:50.607"/>
    <p1510:client id="{C5BFB148-8A82-9198-883D-8F7B2564B81A}" v="11" dt="2024-09-09T10:55:3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gcay,Kaan K.S." userId="S::457632@student.fontys.nl::5bea7592-bfa0-4cbb-b8e5-3e72c35fd845" providerId="AD" clId="Web-{B6EE3522-2E41-758E-CE36-005AA13C4983}"/>
    <pc:docChg chg="addSld modSld">
      <pc:chgData name="Gögcay,Kaan K.S." userId="S::457632@student.fontys.nl::5bea7592-bfa0-4cbb-b8e5-3e72c35fd845" providerId="AD" clId="Web-{B6EE3522-2E41-758E-CE36-005AA13C4983}" dt="2024-09-07T15:33:02.381" v="290" actId="14100"/>
      <pc:docMkLst>
        <pc:docMk/>
      </pc:docMkLst>
      <pc:sldChg chg="modSp">
        <pc:chgData name="Gögcay,Kaan K.S." userId="S::457632@student.fontys.nl::5bea7592-bfa0-4cbb-b8e5-3e72c35fd845" providerId="AD" clId="Web-{B6EE3522-2E41-758E-CE36-005AA13C4983}" dt="2024-09-07T15:11:37.705" v="41" actId="20577"/>
        <pc:sldMkLst>
          <pc:docMk/>
          <pc:sldMk cId="109857222" sldId="256"/>
        </pc:sldMkLst>
        <pc:spChg chg="mod">
          <ac:chgData name="Gögcay,Kaan K.S." userId="S::457632@student.fontys.nl::5bea7592-bfa0-4cbb-b8e5-3e72c35fd845" providerId="AD" clId="Web-{B6EE3522-2E41-758E-CE36-005AA13C4983}" dt="2024-09-07T15:08:58.792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ögcay,Kaan K.S." userId="S::457632@student.fontys.nl::5bea7592-bfa0-4cbb-b8e5-3e72c35fd845" providerId="AD" clId="Web-{B6EE3522-2E41-758E-CE36-005AA13C4983}" dt="2024-09-07T15:11:37.705" v="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ögcay,Kaan K.S." userId="S::457632@student.fontys.nl::5bea7592-bfa0-4cbb-b8e5-3e72c35fd845" providerId="AD" clId="Web-{B6EE3522-2E41-758E-CE36-005AA13C4983}" dt="2024-09-07T15:16:36.483" v="61" actId="20577"/>
        <pc:sldMkLst>
          <pc:docMk/>
          <pc:sldMk cId="905960920" sldId="257"/>
        </pc:sldMkLst>
        <pc:spChg chg="mod">
          <ac:chgData name="Gögcay,Kaan K.S." userId="S::457632@student.fontys.nl::5bea7592-bfa0-4cbb-b8e5-3e72c35fd845" providerId="AD" clId="Web-{B6EE3522-2E41-758E-CE36-005AA13C4983}" dt="2024-09-07T15:14:51.744" v="46" actId="20577"/>
          <ac:spMkLst>
            <pc:docMk/>
            <pc:sldMk cId="905960920" sldId="257"/>
            <ac:spMk id="2" creationId="{840485B7-159D-9ABB-9909-4C04709811D5}"/>
          </ac:spMkLst>
        </pc:spChg>
        <pc:spChg chg="mod">
          <ac:chgData name="Gögcay,Kaan K.S." userId="S::457632@student.fontys.nl::5bea7592-bfa0-4cbb-b8e5-3e72c35fd845" providerId="AD" clId="Web-{B6EE3522-2E41-758E-CE36-005AA13C4983}" dt="2024-09-07T15:16:36.483" v="61" actId="20577"/>
          <ac:spMkLst>
            <pc:docMk/>
            <pc:sldMk cId="905960920" sldId="257"/>
            <ac:spMk id="3" creationId="{4481055C-68B7-391A-6C30-039291D584F8}"/>
          </ac:spMkLst>
        </pc:spChg>
      </pc:sldChg>
      <pc:sldChg chg="modSp new">
        <pc:chgData name="Gögcay,Kaan K.S." userId="S::457632@student.fontys.nl::5bea7592-bfa0-4cbb-b8e5-3e72c35fd845" providerId="AD" clId="Web-{B6EE3522-2E41-758E-CE36-005AA13C4983}" dt="2024-09-07T15:28:33.370" v="219" actId="20577"/>
        <pc:sldMkLst>
          <pc:docMk/>
          <pc:sldMk cId="3805905560" sldId="258"/>
        </pc:sldMkLst>
        <pc:spChg chg="mod">
          <ac:chgData name="Gögcay,Kaan K.S." userId="S::457632@student.fontys.nl::5bea7592-bfa0-4cbb-b8e5-3e72c35fd845" providerId="AD" clId="Web-{B6EE3522-2E41-758E-CE36-005AA13C4983}" dt="2024-09-07T15:18:19.471" v="64" actId="20577"/>
          <ac:spMkLst>
            <pc:docMk/>
            <pc:sldMk cId="3805905560" sldId="258"/>
            <ac:spMk id="2" creationId="{5094169A-396A-471D-6721-CA35A6636925}"/>
          </ac:spMkLst>
        </pc:spChg>
        <pc:spChg chg="mod">
          <ac:chgData name="Gögcay,Kaan K.S." userId="S::457632@student.fontys.nl::5bea7592-bfa0-4cbb-b8e5-3e72c35fd845" providerId="AD" clId="Web-{B6EE3522-2E41-758E-CE36-005AA13C4983}" dt="2024-09-07T15:28:33.370" v="219" actId="20577"/>
          <ac:spMkLst>
            <pc:docMk/>
            <pc:sldMk cId="3805905560" sldId="258"/>
            <ac:spMk id="3" creationId="{FD27C2D1-B959-9A20-E14A-57C5F70A23EE}"/>
          </ac:spMkLst>
        </pc:spChg>
      </pc:sldChg>
      <pc:sldChg chg="modSp new">
        <pc:chgData name="Gögcay,Kaan K.S." userId="S::457632@student.fontys.nl::5bea7592-bfa0-4cbb-b8e5-3e72c35fd845" providerId="AD" clId="Web-{B6EE3522-2E41-758E-CE36-005AA13C4983}" dt="2024-09-07T15:29:25.857" v="248" actId="20577"/>
        <pc:sldMkLst>
          <pc:docMk/>
          <pc:sldMk cId="119664480" sldId="259"/>
        </pc:sldMkLst>
        <pc:spChg chg="mod">
          <ac:chgData name="Gögcay,Kaan K.S." userId="S::457632@student.fontys.nl::5bea7592-bfa0-4cbb-b8e5-3e72c35fd845" providerId="AD" clId="Web-{B6EE3522-2E41-758E-CE36-005AA13C4983}" dt="2024-09-07T15:29:25.857" v="248" actId="20577"/>
          <ac:spMkLst>
            <pc:docMk/>
            <pc:sldMk cId="119664480" sldId="259"/>
            <ac:spMk id="2" creationId="{AE4EE559-1738-4E04-0E2E-67E7852BDA33}"/>
          </ac:spMkLst>
        </pc:spChg>
        <pc:spChg chg="mod">
          <ac:chgData name="Gögcay,Kaan K.S." userId="S::457632@student.fontys.nl::5bea7592-bfa0-4cbb-b8e5-3e72c35fd845" providerId="AD" clId="Web-{B6EE3522-2E41-758E-CE36-005AA13C4983}" dt="2024-09-07T15:28:54.215" v="232" actId="20577"/>
          <ac:spMkLst>
            <pc:docMk/>
            <pc:sldMk cId="119664480" sldId="259"/>
            <ac:spMk id="3" creationId="{268F7F7F-9D77-1BED-966E-76100FC616CC}"/>
          </ac:spMkLst>
        </pc:spChg>
      </pc:sldChg>
      <pc:sldChg chg="modSp new">
        <pc:chgData name="Gögcay,Kaan K.S." userId="S::457632@student.fontys.nl::5bea7592-bfa0-4cbb-b8e5-3e72c35fd845" providerId="AD" clId="Web-{B6EE3522-2E41-758E-CE36-005AA13C4983}" dt="2024-09-07T15:32:33.411" v="278" actId="20577"/>
        <pc:sldMkLst>
          <pc:docMk/>
          <pc:sldMk cId="3677165296" sldId="260"/>
        </pc:sldMkLst>
        <pc:spChg chg="mod">
          <ac:chgData name="Gögcay,Kaan K.S." userId="S::457632@student.fontys.nl::5bea7592-bfa0-4cbb-b8e5-3e72c35fd845" providerId="AD" clId="Web-{B6EE3522-2E41-758E-CE36-005AA13C4983}" dt="2024-09-07T15:31:36.237" v="258" actId="20577"/>
          <ac:spMkLst>
            <pc:docMk/>
            <pc:sldMk cId="3677165296" sldId="260"/>
            <ac:spMk id="2" creationId="{F84284AE-A22F-ACCA-3FD1-69EEDA9D2DB2}"/>
          </ac:spMkLst>
        </pc:spChg>
        <pc:spChg chg="mod">
          <ac:chgData name="Gögcay,Kaan K.S." userId="S::457632@student.fontys.nl::5bea7592-bfa0-4cbb-b8e5-3e72c35fd845" providerId="AD" clId="Web-{B6EE3522-2E41-758E-CE36-005AA13C4983}" dt="2024-09-07T15:32:33.411" v="278" actId="20577"/>
          <ac:spMkLst>
            <pc:docMk/>
            <pc:sldMk cId="3677165296" sldId="260"/>
            <ac:spMk id="3" creationId="{BE7FEAA6-B3EB-3C06-4571-7854182A20B3}"/>
          </ac:spMkLst>
        </pc:spChg>
      </pc:sldChg>
      <pc:sldChg chg="addSp delSp modSp new">
        <pc:chgData name="Gögcay,Kaan K.S." userId="S::457632@student.fontys.nl::5bea7592-bfa0-4cbb-b8e5-3e72c35fd845" providerId="AD" clId="Web-{B6EE3522-2E41-758E-CE36-005AA13C4983}" dt="2024-09-07T15:33:02.381" v="290" actId="14100"/>
        <pc:sldMkLst>
          <pc:docMk/>
          <pc:sldMk cId="721760411" sldId="261"/>
        </pc:sldMkLst>
        <pc:spChg chg="mod">
          <ac:chgData name="Gögcay,Kaan K.S." userId="S::457632@student.fontys.nl::5bea7592-bfa0-4cbb-b8e5-3e72c35fd845" providerId="AD" clId="Web-{B6EE3522-2E41-758E-CE36-005AA13C4983}" dt="2024-09-07T15:32:49.693" v="287" actId="20577"/>
          <ac:spMkLst>
            <pc:docMk/>
            <pc:sldMk cId="721760411" sldId="261"/>
            <ac:spMk id="2" creationId="{4A98D9A8-C653-750A-07D8-BF38B6A71776}"/>
          </ac:spMkLst>
        </pc:spChg>
        <pc:spChg chg="del">
          <ac:chgData name="Gögcay,Kaan K.S." userId="S::457632@student.fontys.nl::5bea7592-bfa0-4cbb-b8e5-3e72c35fd845" providerId="AD" clId="Web-{B6EE3522-2E41-758E-CE36-005AA13C4983}" dt="2024-09-07T15:32:42.989" v="280"/>
          <ac:spMkLst>
            <pc:docMk/>
            <pc:sldMk cId="721760411" sldId="261"/>
            <ac:spMk id="3" creationId="{C4736D31-CDC1-59BD-53E9-4C7ACCECBE85}"/>
          </ac:spMkLst>
        </pc:spChg>
        <pc:picChg chg="add mod ord">
          <ac:chgData name="Gögcay,Kaan K.S." userId="S::457632@student.fontys.nl::5bea7592-bfa0-4cbb-b8e5-3e72c35fd845" providerId="AD" clId="Web-{B6EE3522-2E41-758E-CE36-005AA13C4983}" dt="2024-09-07T15:33:02.381" v="290" actId="14100"/>
          <ac:picMkLst>
            <pc:docMk/>
            <pc:sldMk cId="721760411" sldId="261"/>
            <ac:picMk id="4" creationId="{38AC94F3-9551-44DF-18AA-83A6C8600381}"/>
          </ac:picMkLst>
        </pc:picChg>
      </pc:sldChg>
    </pc:docChg>
  </pc:docChgLst>
  <pc:docChgLst>
    <pc:chgData clId="Web-{6D58A8D5-18D0-6AB2-33FD-C4336FBF3C60}"/>
    <pc:docChg chg="modSld">
      <pc:chgData name="" userId="" providerId="" clId="Web-{6D58A8D5-18D0-6AB2-33FD-C4336FBF3C60}" dt="2024-09-10T11:50:49.029" v="0" actId="20577"/>
      <pc:docMkLst>
        <pc:docMk/>
      </pc:docMkLst>
      <pc:sldChg chg="modSp">
        <pc:chgData name="" userId="" providerId="" clId="Web-{6D58A8D5-18D0-6AB2-33FD-C4336FBF3C60}" dt="2024-09-10T11:50:49.029" v="0" actId="20577"/>
        <pc:sldMkLst>
          <pc:docMk/>
          <pc:sldMk cId="109857222" sldId="256"/>
        </pc:sldMkLst>
        <pc:spChg chg="mod">
          <ac:chgData name="" userId="" providerId="" clId="Web-{6D58A8D5-18D0-6AB2-33FD-C4336FBF3C60}" dt="2024-09-10T11:50:49.02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Gögcay,Kaan K.S." userId="S::457632@student.fontys.nl::5bea7592-bfa0-4cbb-b8e5-3e72c35fd845" providerId="AD" clId="Web-{C5BFB148-8A82-9198-883D-8F7B2564B81A}"/>
    <pc:docChg chg="modSld">
      <pc:chgData name="Gögcay,Kaan K.S." userId="S::457632@student.fontys.nl::5bea7592-bfa0-4cbb-b8e5-3e72c35fd845" providerId="AD" clId="Web-{C5BFB148-8A82-9198-883D-8F7B2564B81A}" dt="2024-09-09T10:55:38.780" v="9" actId="14100"/>
      <pc:docMkLst>
        <pc:docMk/>
      </pc:docMkLst>
      <pc:sldChg chg="addSp delSp modSp">
        <pc:chgData name="Gögcay,Kaan K.S." userId="S::457632@student.fontys.nl::5bea7592-bfa0-4cbb-b8e5-3e72c35fd845" providerId="AD" clId="Web-{C5BFB148-8A82-9198-883D-8F7B2564B81A}" dt="2024-09-09T10:55:38.780" v="9" actId="14100"/>
        <pc:sldMkLst>
          <pc:docMk/>
          <pc:sldMk cId="721760411" sldId="261"/>
        </pc:sldMkLst>
        <pc:spChg chg="add del mod">
          <ac:chgData name="Gögcay,Kaan K.S." userId="S::457632@student.fontys.nl::5bea7592-bfa0-4cbb-b8e5-3e72c35fd845" providerId="AD" clId="Web-{C5BFB148-8A82-9198-883D-8F7B2564B81A}" dt="2024-09-09T10:55:13.591" v="1"/>
          <ac:spMkLst>
            <pc:docMk/>
            <pc:sldMk cId="721760411" sldId="261"/>
            <ac:spMk id="5" creationId="{1F168C7C-36FC-7841-63F9-08E2919B749E}"/>
          </ac:spMkLst>
        </pc:spChg>
        <pc:picChg chg="del">
          <ac:chgData name="Gögcay,Kaan K.S." userId="S::457632@student.fontys.nl::5bea7592-bfa0-4cbb-b8e5-3e72c35fd845" providerId="AD" clId="Web-{C5BFB148-8A82-9198-883D-8F7B2564B81A}" dt="2024-09-09T10:54:54.106" v="0"/>
          <ac:picMkLst>
            <pc:docMk/>
            <pc:sldMk cId="721760411" sldId="261"/>
            <ac:picMk id="4" creationId="{38AC94F3-9551-44DF-18AA-83A6C8600381}"/>
          </ac:picMkLst>
        </pc:picChg>
        <pc:picChg chg="add mod ord">
          <ac:chgData name="Gögcay,Kaan K.S." userId="S::457632@student.fontys.nl::5bea7592-bfa0-4cbb-b8e5-3e72c35fd845" providerId="AD" clId="Web-{C5BFB148-8A82-9198-883D-8F7B2564B81A}" dt="2024-09-09T10:55:38.780" v="9" actId="14100"/>
          <ac:picMkLst>
            <pc:docMk/>
            <pc:sldMk cId="721760411" sldId="261"/>
            <ac:picMk id="6" creationId="{AB3B16FA-43FF-D3AA-073E-3C8D192775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Mallhalla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err="1"/>
              <a:t>webshop</a:t>
            </a:r>
            <a:r>
              <a:rPr lang="en-US" dirty="0"/>
              <a:t> where</a:t>
            </a:r>
            <a:r>
              <a:rPr lang="en-US"/>
              <a:t> customers can buy products</a:t>
            </a:r>
          </a:p>
          <a:p>
            <a:r>
              <a:rPr lang="en-US" dirty="0"/>
              <a:t>(any </a:t>
            </a:r>
            <a:r>
              <a:rPr lang="en-US" dirty="0" err="1"/>
              <a:t>webshop</a:t>
            </a:r>
            <a:r>
              <a:rPr lang="en-US" dirty="0"/>
              <a:t> clone)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85B7-159D-9ABB-9909-4C04709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Why is this project a good fit for Enterprise Software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055C-68B7-391A-6C30-039291D5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"/>
                <a:ea typeface="Lato"/>
                <a:cs typeface="Lato"/>
              </a:rPr>
              <a:t>Since the concept is simple and well known, it should be easy for me to find help if I get stuck. </a:t>
            </a:r>
            <a:endParaRPr lang="en-US" dirty="0"/>
          </a:p>
          <a:p>
            <a:r>
              <a:rPr lang="en-US">
                <a:solidFill>
                  <a:srgbClr val="000000"/>
                </a:solidFill>
                <a:latin typeface="Aptos"/>
                <a:ea typeface="Lato"/>
                <a:cs typeface="Lato"/>
              </a:rPr>
              <a:t>This project allows me to touch all the learning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6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169A-396A-471D-6721-CA35A663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project a good fit for Enterprise Software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C2D1-B959-9A20-E14A-57C5F70A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LO3: Scalable Architectures - I can split the application up into multiple services</a:t>
            </a:r>
          </a:p>
          <a:p>
            <a:r>
              <a:rPr lang="en-US" dirty="0"/>
              <a:t>LO4: Development and Operations - I can test and deploy the app</a:t>
            </a:r>
          </a:p>
          <a:p>
            <a:r>
              <a:rPr lang="en-US" dirty="0"/>
              <a:t>LO4: Targeted Interaction – work agile. GDPR user data</a:t>
            </a:r>
          </a:p>
          <a:p>
            <a:r>
              <a:rPr lang="en-US" dirty="0"/>
              <a:t>LO5: Cloud Native - run any container in cloud</a:t>
            </a:r>
          </a:p>
          <a:p>
            <a:r>
              <a:rPr lang="en-US" dirty="0"/>
              <a:t>LO6: Security by Design - Solve security risks from OWASP top 10</a:t>
            </a:r>
          </a:p>
          <a:p>
            <a:r>
              <a:rPr lang="en-US" dirty="0"/>
              <a:t>LO7: Distributed Data - Protect sensitive data, maybe encrypt it, substantiate the reason why you choose a certain database. Distribute my data in multiple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E559-1738-4E04-0E2E-67E7852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Non-functional requirements that are important to my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F7F7F-9D77-1BED-966E-76100FC6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When using the search engine. It should return results within 1 second.</a:t>
            </a:r>
          </a:p>
          <a:p>
            <a:r>
              <a:rPr lang="en-US" dirty="0"/>
              <a:t>The website should be able to handle 1000 consecutive users. (Automatic horizontal scaling)</a:t>
            </a:r>
          </a:p>
          <a:p>
            <a:r>
              <a:rPr lang="en-US" dirty="0"/>
              <a:t>Sensitive data should be protected and encrypted or obfuscated or both</a:t>
            </a:r>
          </a:p>
          <a:p>
            <a:r>
              <a:rPr lang="en-US" dirty="0"/>
              <a:t>The application / a service can't just run into an error and stop running</a:t>
            </a:r>
          </a:p>
          <a:p>
            <a:r>
              <a:rPr lang="en-US" dirty="0"/>
              <a:t>UI must be easily understandable consider UX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84AE-A22F-ACCA-3FD1-69EEDA9D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FEAA6-B3EB-3C06-4571-7854182A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Backend</a:t>
            </a:r>
            <a:r>
              <a:rPr lang="en-US" dirty="0"/>
              <a:t>: C# .NET, I would like to enhance my skills in this language.</a:t>
            </a:r>
          </a:p>
          <a:p>
            <a:r>
              <a:rPr lang="en-US" b="1" dirty="0"/>
              <a:t>Frontend</a:t>
            </a:r>
            <a:r>
              <a:rPr lang="en-US" dirty="0"/>
              <a:t>: React TypeScript Node/Next or C# .NET Razor Pages. I have little experience with both.</a:t>
            </a:r>
          </a:p>
          <a:p>
            <a:r>
              <a:rPr lang="en-US" b="1" dirty="0"/>
              <a:t>Database</a:t>
            </a:r>
            <a:r>
              <a:rPr lang="en-US" dirty="0"/>
              <a:t>: Don't know yet needs research</a:t>
            </a:r>
          </a:p>
          <a:p>
            <a:r>
              <a:rPr lang="en-US" b="1" dirty="0"/>
              <a:t>Communication Protocol</a:t>
            </a:r>
            <a:r>
              <a:rPr lang="en-US" dirty="0"/>
              <a:t>: Probably messaging but needs research</a:t>
            </a:r>
          </a:p>
          <a:p>
            <a:r>
              <a:rPr lang="en-US" b="1" dirty="0"/>
              <a:t>Cloud</a:t>
            </a:r>
            <a:r>
              <a:rPr lang="en-US" dirty="0"/>
              <a:t>: Research</a:t>
            </a:r>
          </a:p>
          <a:p>
            <a:r>
              <a:rPr lang="en-US" b="1" dirty="0"/>
              <a:t>Auth</a:t>
            </a:r>
            <a:r>
              <a:rPr lang="en-US" dirty="0"/>
              <a:t>: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6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product&#10;&#10;Description automatically generated">
            <a:extLst>
              <a:ext uri="{FF2B5EF4-FFF2-40B4-BE49-F238E27FC236}">
                <a16:creationId xmlns:a16="http://schemas.microsoft.com/office/drawing/2014/main" id="{AB3B16FA-43FF-D3AA-073E-3C8D1927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4" y="365603"/>
            <a:ext cx="12093036" cy="64895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8D9A8-C653-750A-07D8-BF38B6A7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72176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Mallhalla</vt:lpstr>
      <vt:lpstr>Why is this project a good fit for Enterprise Software Development?</vt:lpstr>
      <vt:lpstr>Why is this project a good fit for Enterprise Software Development?</vt:lpstr>
      <vt:lpstr>Non-functional requirements that are important to my project</vt:lpstr>
      <vt:lpstr>Technologies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</cp:revision>
  <dcterms:created xsi:type="dcterms:W3CDTF">2024-09-07T15:08:06Z</dcterms:created>
  <dcterms:modified xsi:type="dcterms:W3CDTF">2024-09-10T11:50:55Z</dcterms:modified>
</cp:coreProperties>
</file>