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59" r:id="rId6"/>
    <p:sldId id="258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FAC2-1573-41CF-B998-B1D415160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30699E-2B62-405D-BB78-FA89FCF54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11452D-7B11-4DFD-9EC2-9BA533BF2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164E-3544-4DF4-A795-3DFE9F12F87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82AFA3-341D-4969-BE38-4344597E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944044-73D3-474F-8A72-F5428848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AF2C-B60D-499E-958F-898A78ED6E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9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A17CD-0E89-4EEC-B838-AC3E0A400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A88660-376E-4FDA-856F-E80972083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E37892-A52D-4001-876D-A92251BCD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164E-3544-4DF4-A795-3DFE9F12F87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FED7B7-4E90-49EB-83EE-78852474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2F0A35-F5C9-4C3B-BAFE-F24DAC7A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AF2C-B60D-499E-958F-898A78ED6E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0FA9364-D822-4613-99E4-5B7FE3A70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3BC8F4-71C7-4403-8DCD-77CDB6AF5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1741E8-27A2-4B73-997C-2F3A0F1A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164E-3544-4DF4-A795-3DFE9F12F87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4BF451-8561-47E5-A231-BA1BCDD91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2F5485-9866-40CC-9FFD-0CBE8EBD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AF2C-B60D-499E-958F-898A78ED6E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3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6BE9C-4859-48F1-9B01-DB3AAACA1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ABECE6-3018-4E35-B627-020733F82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2C9789-EA81-4EFC-8818-1F391F37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164E-3544-4DF4-A795-3DFE9F12F87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8A9852-1AA9-4F54-B471-BB9AED28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B37263-062D-4E4C-B850-DF2F1E6E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AF2C-B60D-499E-958F-898A78ED6E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6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9BF2B-24DF-42AA-9FC3-64CC1633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E7489A-AFBB-4B33-9A98-94915EC4B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111CEC-5E69-4BBF-A2FD-24996526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164E-3544-4DF4-A795-3DFE9F12F87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007A86-3186-4E05-AB9C-2FA2903E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9DFDCB-1AD5-43C3-AF7E-640D71DBD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AF2C-B60D-499E-958F-898A78ED6E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8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8AB70-4A52-4D08-8041-738209CDD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4CA845-69E3-4053-A960-3D4EEC306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4CDD9F-D7E1-4242-A0DF-402CCE8A3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EFE30A-68D9-4C21-9D3D-8C7354F0E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164E-3544-4DF4-A795-3DFE9F12F87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3560E7-82F3-4A54-8508-7295B9D2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0A536F-049D-4BD6-B2EC-C248C287F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AF2C-B60D-499E-958F-898A78ED6E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1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D51711-ED1C-4D01-8B2C-1427E794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C4284B-C2C0-48E1-92DF-643D7A2FC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A08D1E-6579-456B-9A93-CE0247969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FE528E9-E3BC-4BFE-89CF-F2D4639EA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C206041-BA5F-413B-94DB-5E0CE73F8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1766AE6-9747-483A-A379-471D58FA0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164E-3544-4DF4-A795-3DFE9F12F87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C60FDE-B2BE-4EB7-881E-7BBA4888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A429B61-186D-4682-9C31-529A532EA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AF2C-B60D-499E-958F-898A78ED6E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8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C35D2-DFE2-45D1-9C2D-85CBD8E7C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A765CF-A4BC-4A0F-B3E3-F61E0109C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164E-3544-4DF4-A795-3DFE9F12F87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60CDE2-3EEF-433D-81C2-A51D6911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A4C8F3-7915-463E-853D-D7D04DE9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AF2C-B60D-499E-958F-898A78ED6E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2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53BF11-0B77-4BBF-866F-D89FD97E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164E-3544-4DF4-A795-3DFE9F12F87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842A475-8683-4365-9AA8-1CB7354D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795DCA-DD32-46AE-A9B5-1EDB3851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AF2C-B60D-499E-958F-898A78ED6E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9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C5C1F-A550-4C16-87A4-26C1C224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E89FF3-33AC-4E37-8812-C91189DD6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7F021D-0E01-48E8-8DA4-0E8E6BB43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7762B5-2FA8-41CC-B99B-D25A50B7C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164E-3544-4DF4-A795-3DFE9F12F87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A2EC0D-C4F7-4CEF-9F5D-71C1A49A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9D1BA0-C1D9-4646-A9BB-4E742838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AF2C-B60D-499E-958F-898A78ED6E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6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C341D-C999-4C89-B5EC-BD70703B2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CB0EDF1-9B93-4BEF-BD0B-26FDBAA3C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CE61D7-9722-4A34-BC2A-2FFE4D7C0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416157-81E4-440D-9D08-09A486D7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164E-3544-4DF4-A795-3DFE9F12F87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E0FA6A-8CD1-43E8-84FB-0ACE14C8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4F68CA-C54D-47F8-9999-AE61525F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AF2C-B60D-499E-958F-898A78ED6E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9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B3F571-8CA4-45B8-ABA6-D9945F47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DC5E8F-5B28-46EB-BBC5-18EF941FD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A1004D-EC67-4E52-A42A-FD12C6925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1164E-3544-4DF4-A795-3DFE9F12F87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7FCE04-CFC3-4965-83CA-6FDA26A1E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7110C2-C730-460E-8209-DD85C825F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DAF2C-B60D-499E-958F-898A78ED6E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9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discordapp.com/attachments/1089640668097425452/1100447074266382476/Bildgenerator4_Create_a_male_student_character_that_looks_like__4637bba3-68e2-4140-b88e-fe0c8db1b6b4.png">
            <a:extLst>
              <a:ext uri="{FF2B5EF4-FFF2-40B4-BE49-F238E27FC236}">
                <a16:creationId xmlns:a16="http://schemas.microsoft.com/office/drawing/2014/main" id="{1443EBED-915C-455E-88D7-8FE017A3D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50" b="92285" l="9961" r="89844">
                        <a14:foregroundMark x1="42871" y1="9277" x2="50586" y2="9277"/>
                        <a14:foregroundMark x1="50586" y1="9277" x2="57910" y2="9375"/>
                        <a14:foregroundMark x1="57910" y1="9375" x2="60938" y2="11816"/>
                        <a14:foregroundMark x1="52246" y1="7324" x2="54199" y2="6250"/>
                        <a14:foregroundMark x1="39063" y1="80469" x2="33887" y2="85156"/>
                        <a14:foregroundMark x1="33887" y1="85156" x2="37012" y2="91699"/>
                        <a14:foregroundMark x1="37012" y1="91699" x2="38672" y2="84668"/>
                        <a14:foregroundMark x1="38672" y1="84668" x2="41211" y2="81641"/>
                        <a14:foregroundMark x1="57324" y1="84961" x2="54590" y2="91602"/>
                        <a14:foregroundMark x1="54590" y1="91602" x2="62109" y2="92188"/>
                        <a14:foregroundMark x1="62109" y1="92188" x2="67773" y2="91699"/>
                        <a14:foregroundMark x1="34180" y1="92871" x2="41309" y2="92285"/>
                        <a14:foregroundMark x1="41309" y1="92285" x2="41602" y2="922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72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discordapp.com/attachments/1089640668097425452/1100447074266382476/Bildgenerator4_Create_a_male_student_character_that_looks_like__4637bba3-68e2-4140-b88e-fe0c8db1b6b4.png">
            <a:extLst>
              <a:ext uri="{FF2B5EF4-FFF2-40B4-BE49-F238E27FC236}">
                <a16:creationId xmlns:a16="http://schemas.microsoft.com/office/drawing/2014/main" id="{1443EBED-915C-455E-88D7-8FE017A3D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50" b="92285" l="9961" r="89844">
                        <a14:foregroundMark x1="42871" y1="9277" x2="50586" y2="9277"/>
                        <a14:foregroundMark x1="50586" y1="9277" x2="57910" y2="9375"/>
                        <a14:foregroundMark x1="57910" y1="9375" x2="60938" y2="11816"/>
                        <a14:foregroundMark x1="52246" y1="7324" x2="54199" y2="6250"/>
                        <a14:foregroundMark x1="41309" y1="56543" x2="46875" y2="61133"/>
                        <a14:foregroundMark x1="46875" y1="61133" x2="54297" y2="61523"/>
                        <a14:foregroundMark x1="54297" y1="61523" x2="56738" y2="56738"/>
                        <a14:foregroundMark x1="52734" y1="61426" x2="56641" y2="58105"/>
                        <a14:foregroundMark x1="57617" y1="60938" x2="52441" y2="57617"/>
                        <a14:foregroundMark x1="53418" y1="62109" x2="55762" y2="61914"/>
                        <a14:backgroundMark x1="40527" y1="62500" x2="48633" y2="63770"/>
                        <a14:backgroundMark x1="48633" y1="63770" x2="36035" y2="88965"/>
                        <a14:backgroundMark x1="36035" y1="88965" x2="39063" y2="81348"/>
                        <a14:backgroundMark x1="39063" y1="81348" x2="33594" y2="87109"/>
                        <a14:backgroundMark x1="33594" y1="87109" x2="41992" y2="88770"/>
                        <a14:backgroundMark x1="41992" y1="88770" x2="36426" y2="93164"/>
                        <a14:backgroundMark x1="36426" y1="93164" x2="34766" y2="85449"/>
                        <a14:backgroundMark x1="34766" y1="85449" x2="38672" y2="78906"/>
                        <a14:backgroundMark x1="38672" y1="78906" x2="39355" y2="86133"/>
                        <a14:backgroundMark x1="39355" y1="86133" x2="43359" y2="78320"/>
                        <a14:backgroundMark x1="43359" y1="78320" x2="38672" y2="70801"/>
                        <a14:backgroundMark x1="38672" y1="70801" x2="46582" y2="68945"/>
                        <a14:backgroundMark x1="46582" y1="68945" x2="47754" y2="76172"/>
                        <a14:backgroundMark x1="47754" y1="76172" x2="47168" y2="70117"/>
                        <a14:backgroundMark x1="39941" y1="88477" x2="39453" y2="92676"/>
                        <a14:backgroundMark x1="36816" y1="89258" x2="41211" y2="96289"/>
                        <a14:backgroundMark x1="41211" y1="96289" x2="33008" y2="93164"/>
                        <a14:backgroundMark x1="33008" y1="93164" x2="30957" y2="91699"/>
                        <a14:backgroundMark x1="36328" y1="88574" x2="42090" y2="93262"/>
                        <a14:backgroundMark x1="42090" y1="93262" x2="42383" y2="88574"/>
                        <a14:backgroundMark x1="36914" y1="89258" x2="33887" y2="95605"/>
                        <a14:backgroundMark x1="33887" y1="95605" x2="33691" y2="95605"/>
                        <a14:backgroundMark x1="51465" y1="65234" x2="59375" y2="63574"/>
                        <a14:backgroundMark x1="59375" y1="63574" x2="55664" y2="72070"/>
                        <a14:backgroundMark x1="55664" y1="72070" x2="56543" y2="79297"/>
                        <a14:backgroundMark x1="56543" y1="79297" x2="56348" y2="70898"/>
                        <a14:backgroundMark x1="56348" y1="70898" x2="59863" y2="81055"/>
                        <a14:backgroundMark x1="59863" y1="81055" x2="57715" y2="72266"/>
                        <a14:backgroundMark x1="57715" y1="72266" x2="63574" y2="77051"/>
                        <a14:backgroundMark x1="63574" y1="77051" x2="53418" y2="79883"/>
                        <a14:backgroundMark x1="53418" y1="79883" x2="56055" y2="86328"/>
                        <a14:backgroundMark x1="56055" y1="86328" x2="62695" y2="88672"/>
                        <a14:backgroundMark x1="62695" y1="88672" x2="54980" y2="89160"/>
                        <a14:backgroundMark x1="54980" y1="89160" x2="74414" y2="91699"/>
                        <a14:backgroundMark x1="74414" y1="91699" x2="58496" y2="92188"/>
                        <a14:backgroundMark x1="58496" y1="92188" x2="71094" y2="94922"/>
                        <a14:backgroundMark x1="71094" y1="94922" x2="60547" y2="94727"/>
                        <a14:backgroundMark x1="60547" y1="94727" x2="75195" y2="92871"/>
                        <a14:backgroundMark x1="75195" y1="92871" x2="65527" y2="94141"/>
                        <a14:backgroundMark x1="65527" y1="94141" x2="55957" y2="92188"/>
                        <a14:backgroundMark x1="55957" y1="92188" x2="65918" y2="90234"/>
                        <a14:backgroundMark x1="65918" y1="90234" x2="54492" y2="90527"/>
                        <a14:backgroundMark x1="54492" y1="90527" x2="61523" y2="90234"/>
                        <a14:backgroundMark x1="61523" y1="90234" x2="51074" y2="88867"/>
                        <a14:backgroundMark x1="51074" y1="88867" x2="64941" y2="85645"/>
                        <a14:backgroundMark x1="64941" y1="85645" x2="57910" y2="88965"/>
                        <a14:backgroundMark x1="57910" y1="88965" x2="51758" y2="83105"/>
                        <a14:backgroundMark x1="51758" y1="83105" x2="58691" y2="81445"/>
                        <a14:backgroundMark x1="58691" y1="81445" x2="66797" y2="82227"/>
                        <a14:backgroundMark x1="66797" y1="82227" x2="57813" y2="82129"/>
                        <a14:backgroundMark x1="57813" y1="82129" x2="63965" y2="77539"/>
                        <a14:backgroundMark x1="63965" y1="77539" x2="56738" y2="77539"/>
                        <a14:backgroundMark x1="56738" y1="77539" x2="60742" y2="71289"/>
                        <a14:backgroundMark x1="60742" y1="71289" x2="57813" y2="70801"/>
                        <a14:backgroundMark x1="52051" y1="64453" x2="58008" y2="63574"/>
                        <a14:backgroundMark x1="51758" y1="63965" x2="54590" y2="639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cdn.discordapp.com/attachments/1089640668097425452/1100447074266382476/Bildgenerator4_Create_a_male_student_character_that_looks_like__4637bba3-68e2-4140-b88e-fe0c8db1b6b4.png">
            <a:extLst>
              <a:ext uri="{FF2B5EF4-FFF2-40B4-BE49-F238E27FC236}">
                <a16:creationId xmlns:a16="http://schemas.microsoft.com/office/drawing/2014/main" id="{38DE7EDC-90C7-4A44-8C99-1531D9EE6E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50" b="92285" l="9961" r="89844">
                        <a14:foregroundMark x1="46388" y1="9277" x2="47403" y2="9277"/>
                        <a14:foregroundMark x1="42871" y1="9277" x2="46296" y2="9277"/>
                        <a14:foregroundMark x1="58747" y1="10050" x2="60938" y2="11816"/>
                        <a14:foregroundMark x1="52355" y1="7264" x2="54199" y2="6250"/>
                        <a14:foregroundMark x1="39063" y1="80469" x2="33887" y2="85156"/>
                        <a14:foregroundMark x1="33887" y1="85156" x2="37012" y2="91699"/>
                        <a14:foregroundMark x1="37012" y1="91699" x2="38672" y2="84668"/>
                        <a14:foregroundMark x1="38672" y1="84668" x2="41211" y2="81641"/>
                        <a14:foregroundMark x1="57324" y1="84961" x2="54590" y2="91602"/>
                        <a14:foregroundMark x1="54590" y1="91602" x2="62109" y2="92188"/>
                        <a14:foregroundMark x1="62109" y1="92188" x2="64136" y2="92013"/>
                        <a14:foregroundMark x1="34180" y1="92871" x2="41309" y2="92285"/>
                        <a14:foregroundMark x1="41309" y1="92285" x2="41602" y2="92285"/>
                        <a14:backgroundMark x1="38086" y1="5664" x2="55762" y2="9570"/>
                        <a14:backgroundMark x1="55762" y1="9570" x2="49316" y2="17871"/>
                        <a14:backgroundMark x1="49316" y1="17871" x2="41016" y2="22363"/>
                        <a14:backgroundMark x1="41016" y1="22363" x2="55957" y2="23340"/>
                        <a14:backgroundMark x1="55957" y1="23340" x2="44727" y2="34277"/>
                        <a14:backgroundMark x1="44727" y1="34277" x2="8691" y2="46777"/>
                        <a14:backgroundMark x1="8691" y1="46777" x2="32715" y2="46875"/>
                        <a14:backgroundMark x1="32715" y1="46875" x2="23242" y2="47168"/>
                        <a14:backgroundMark x1="23242" y1="47168" x2="69922" y2="63281"/>
                        <a14:backgroundMark x1="69922" y1="63281" x2="65234" y2="73242"/>
                        <a14:backgroundMark x1="65234" y1="73242" x2="59961" y2="58008"/>
                        <a14:backgroundMark x1="59961" y1="58008" x2="57129" y2="69336"/>
                        <a14:backgroundMark x1="57129" y1="69336" x2="59570" y2="86133"/>
                        <a14:backgroundMark x1="59570" y1="86133" x2="67285" y2="92480"/>
                        <a14:backgroundMark x1="67285" y1="92480" x2="71387" y2="93457"/>
                        <a14:backgroundMark x1="35352" y1="51172" x2="32227" y2="64258"/>
                        <a14:backgroundMark x1="32227" y1="64258" x2="36523" y2="58594"/>
                        <a14:backgroundMark x1="36523" y1="58594" x2="37891" y2="53711"/>
                        <a14:backgroundMark x1="41602" y1="41406" x2="37012" y2="47754"/>
                        <a14:backgroundMark x1="37012" y1="47754" x2="65820" y2="52734"/>
                        <a14:backgroundMark x1="65820" y1="52734" x2="50879" y2="50488"/>
                        <a14:backgroundMark x1="50879" y1="50488" x2="58594" y2="53613"/>
                        <a14:backgroundMark x1="58594" y1="53613" x2="65918" y2="61621"/>
                        <a14:backgroundMark x1="65918" y1="61621" x2="65137" y2="49707"/>
                        <a14:backgroundMark x1="65137" y1="49707" x2="55859" y2="33008"/>
                        <a14:backgroundMark x1="55859" y1="33008" x2="60938" y2="24805"/>
                        <a14:backgroundMark x1="60938" y1="24805" x2="46875" y2="10645"/>
                        <a14:backgroundMark x1="46875" y1="10645" x2="36133" y2="17090"/>
                        <a14:backgroundMark x1="36133" y1="17090" x2="53906" y2="10547"/>
                        <a14:backgroundMark x1="53906" y1="10547" x2="46777" y2="15918"/>
                        <a14:backgroundMark x1="46777" y1="15918" x2="57617" y2="8691"/>
                        <a14:backgroundMark x1="57617" y1="8691" x2="54102" y2="14746"/>
                        <a14:backgroundMark x1="54102" y1="14746" x2="45313" y2="21680"/>
                        <a14:backgroundMark x1="45313" y1="21680" x2="55957" y2="21582"/>
                        <a14:backgroundMark x1="55957" y1="21582" x2="56445" y2="28809"/>
                        <a14:backgroundMark x1="56445" y1="28809" x2="46582" y2="41602"/>
                        <a14:backgroundMark x1="46582" y1="41602" x2="37891" y2="45898"/>
                        <a14:backgroundMark x1="37891" y1="45898" x2="47656" y2="49121"/>
                        <a14:backgroundMark x1="47656" y1="49121" x2="48926" y2="57227"/>
                        <a14:backgroundMark x1="48926" y1="57227" x2="66699" y2="55859"/>
                        <a14:backgroundMark x1="66699" y1="55859" x2="63965" y2="43945"/>
                        <a14:backgroundMark x1="63965" y1="43945" x2="58496" y2="34863"/>
                        <a14:backgroundMark x1="58496" y1="34863" x2="64941" y2="47754"/>
                        <a14:backgroundMark x1="64941" y1="47754" x2="68359" y2="48828"/>
                        <a14:backgroundMark x1="37207" y1="55664" x2="49121" y2="58301"/>
                        <a14:backgroundMark x1="39160" y1="58008" x2="53027" y2="637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94" t="60521" r="48338" b="3321"/>
          <a:stretch/>
        </p:blipFill>
        <p:spPr bwMode="auto">
          <a:xfrm rot="287326">
            <a:off x="5004844" y="4136006"/>
            <a:ext cx="1747971" cy="265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cdn.discordapp.com/attachments/1089640668097425452/1100447074266382476/Bildgenerator4_Create_a_male_student_character_that_looks_like__4637bba3-68e2-4140-b88e-fe0c8db1b6b4.png">
            <a:extLst>
              <a:ext uri="{FF2B5EF4-FFF2-40B4-BE49-F238E27FC236}">
                <a16:creationId xmlns:a16="http://schemas.microsoft.com/office/drawing/2014/main" id="{7117E036-9C04-4703-B07E-E7D2279D09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50" b="93262" l="9961" r="89844">
                        <a14:foregroundMark x1="57324" y1="84961" x2="54590" y2="91602"/>
                        <a14:foregroundMark x1="54590" y1="91602" x2="62109" y2="92188"/>
                        <a14:foregroundMark x1="62109" y1="92188" x2="67773" y2="91699"/>
                        <a14:foregroundMark x1="64160" y1="93066" x2="69238" y2="93262"/>
                        <a14:backgroundMark x1="67188" y1="59473" x2="50684" y2="52539"/>
                        <a14:backgroundMark x1="50684" y1="52539" x2="24902" y2="63867"/>
                        <a14:backgroundMark x1="24902" y1="63867" x2="33203" y2="53223"/>
                        <a14:backgroundMark x1="33203" y1="53223" x2="27637" y2="62598"/>
                        <a14:backgroundMark x1="27637" y1="62598" x2="29102" y2="49219"/>
                        <a14:backgroundMark x1="29102" y1="49219" x2="27148" y2="62695"/>
                        <a14:backgroundMark x1="27148" y1="62695" x2="22754" y2="34180"/>
                        <a14:backgroundMark x1="22754" y1="34180" x2="29297" y2="37012"/>
                        <a14:backgroundMark x1="29297" y1="37012" x2="31055" y2="49316"/>
                        <a14:backgroundMark x1="31055" y1="49316" x2="28027" y2="36035"/>
                        <a14:backgroundMark x1="28027" y1="36035" x2="30176" y2="44531"/>
                        <a14:backgroundMark x1="30176" y1="44531" x2="37988" y2="34668"/>
                        <a14:backgroundMark x1="37988" y1="34668" x2="38672" y2="46582"/>
                        <a14:backgroundMark x1="38672" y1="46582" x2="36523" y2="32813"/>
                        <a14:backgroundMark x1="36523" y1="32813" x2="45410" y2="20801"/>
                        <a14:backgroundMark x1="45410" y1="20801" x2="52637" y2="24902"/>
                        <a14:backgroundMark x1="52637" y1="24902" x2="46875" y2="16113"/>
                        <a14:backgroundMark x1="46875" y1="16113" x2="55664" y2="17285"/>
                        <a14:backgroundMark x1="55664" y1="17285" x2="53711" y2="25195"/>
                        <a14:backgroundMark x1="53711" y1="25195" x2="46777" y2="22852"/>
                        <a14:backgroundMark x1="46777" y1="22852" x2="51758" y2="16895"/>
                        <a14:backgroundMark x1="51758" y1="16895" x2="49707" y2="24609"/>
                        <a14:backgroundMark x1="49707" y1="24609" x2="42773" y2="19922"/>
                        <a14:backgroundMark x1="42773" y1="19922" x2="48535" y2="15137"/>
                        <a14:backgroundMark x1="48535" y1="15137" x2="57324" y2="13477"/>
                        <a14:backgroundMark x1="57324" y1="13477" x2="51367" y2="20898"/>
                        <a14:backgroundMark x1="51367" y1="20898" x2="43262" y2="15039"/>
                        <a14:backgroundMark x1="43262" y1="15039" x2="45898" y2="8301"/>
                        <a14:backgroundMark x1="45898" y1="8301" x2="54199" y2="10938"/>
                        <a14:backgroundMark x1="54199" y1="10938" x2="40332" y2="14453"/>
                        <a14:backgroundMark x1="40332" y1="14453" x2="55371" y2="9180"/>
                        <a14:backgroundMark x1="55371" y1="9180" x2="44629" y2="10449"/>
                        <a14:backgroundMark x1="44629" y1="10449" x2="55664" y2="6543"/>
                        <a14:backgroundMark x1="55664" y1="6543" x2="52539" y2="16016"/>
                        <a14:backgroundMark x1="52539" y1="16016" x2="46387" y2="20313"/>
                        <a14:backgroundMark x1="46387" y1="20313" x2="66113" y2="8594"/>
                        <a14:backgroundMark x1="66113" y1="8594" x2="52441" y2="20801"/>
                        <a14:backgroundMark x1="52441" y1="20801" x2="60742" y2="12598"/>
                        <a14:backgroundMark x1="60742" y1="12598" x2="34180" y2="38965"/>
                        <a14:backgroundMark x1="34180" y1="38965" x2="56738" y2="33301"/>
                        <a14:backgroundMark x1="56738" y1="33301" x2="35742" y2="38281"/>
                        <a14:backgroundMark x1="35742" y1="38281" x2="57715" y2="34277"/>
                        <a14:backgroundMark x1="57715" y1="34277" x2="40820" y2="47168"/>
                        <a14:backgroundMark x1="40820" y1="47168" x2="46973" y2="41504"/>
                        <a14:backgroundMark x1="46973" y1="41504" x2="67383" y2="39746"/>
                        <a14:backgroundMark x1="67383" y1="39746" x2="54004" y2="49219"/>
                        <a14:backgroundMark x1="54004" y1="49219" x2="75098" y2="48633"/>
                        <a14:backgroundMark x1="75098" y1="48633" x2="53516" y2="55957"/>
                        <a14:backgroundMark x1="53516" y1="55957" x2="64063" y2="54492"/>
                        <a14:backgroundMark x1="64063" y1="54492" x2="46875" y2="53613"/>
                        <a14:backgroundMark x1="49219" y1="55273" x2="48047" y2="55859"/>
                        <a14:backgroundMark x1="61719" y1="9473" x2="54492" y2="8105"/>
                        <a14:backgroundMark x1="54492" y1="8105" x2="47949" y2="12305"/>
                        <a14:backgroundMark x1="47949" y1="12305" x2="57715" y2="12305"/>
                        <a14:backgroundMark x1="57715" y1="12305" x2="46387" y2="11523"/>
                        <a14:backgroundMark x1="46387" y1="11523" x2="58398" y2="9961"/>
                        <a14:backgroundMark x1="58398" y1="9961" x2="33008" y2="8789"/>
                        <a14:backgroundMark x1="33008" y1="8789" x2="64160" y2="7031"/>
                        <a14:backgroundMark x1="60547" y1="4395" x2="58105" y2="14355"/>
                        <a14:backgroundMark x1="58105" y1="14355" x2="51074" y2="19727"/>
                        <a14:backgroundMark x1="51074" y1="19727" x2="50977" y2="19727"/>
                        <a14:backgroundMark x1="41602" y1="56738" x2="49316" y2="69238"/>
                        <a14:backgroundMark x1="49316" y1="69238" x2="48340" y2="77246"/>
                        <a14:backgroundMark x1="48340" y1="77246" x2="38770" y2="89551"/>
                        <a14:backgroundMark x1="38770" y1="89551" x2="43164" y2="76270"/>
                        <a14:backgroundMark x1="43164" y1="76270" x2="38379" y2="85938"/>
                        <a14:backgroundMark x1="38379" y1="85938" x2="42285" y2="78516"/>
                        <a14:backgroundMark x1="42285" y1="78516" x2="38184" y2="88867"/>
                        <a14:backgroundMark x1="38184" y1="88867" x2="45898" y2="87207"/>
                        <a14:backgroundMark x1="45898" y1="87207" x2="34668" y2="89844"/>
                        <a14:backgroundMark x1="34668" y1="89844" x2="33887" y2="82617"/>
                        <a14:backgroundMark x1="33887" y1="82617" x2="41211" y2="84570"/>
                        <a14:backgroundMark x1="41211" y1="84570" x2="32910" y2="88184"/>
                        <a14:backgroundMark x1="32910" y1="88184" x2="36523" y2="80273"/>
                        <a14:backgroundMark x1="36523" y1="80273" x2="45117" y2="78516"/>
                        <a14:backgroundMark x1="45117" y1="78516" x2="42188" y2="68066"/>
                        <a14:backgroundMark x1="42188" y1="68066" x2="46777" y2="59863"/>
                        <a14:backgroundMark x1="46777" y1="59863" x2="46484" y2="55859"/>
                        <a14:backgroundMark x1="36133" y1="81055" x2="32715" y2="89551"/>
                        <a14:backgroundMark x1="32715" y1="89551" x2="39844" y2="91602"/>
                        <a14:backgroundMark x1="39844" y1="91602" x2="33105" y2="94922"/>
                        <a14:backgroundMark x1="33105" y1="94922" x2="41504" y2="90234"/>
                        <a14:backgroundMark x1="41504" y1="90234" x2="33691" y2="89355"/>
                        <a14:backgroundMark x1="33691" y1="89355" x2="41602" y2="89453"/>
                        <a14:backgroundMark x1="41602" y1="89453" x2="34082" y2="92773"/>
                        <a14:backgroundMark x1="34082" y1="92773" x2="37500" y2="88086"/>
                        <a14:backgroundMark x1="41602" y1="92188" x2="38770" y2="81836"/>
                        <a14:backgroundMark x1="38770" y1="81836" x2="39355" y2="92383"/>
                        <a14:backgroundMark x1="39355" y1="92383" x2="37305" y2="84961"/>
                        <a14:backgroundMark x1="37305" y1="84961" x2="43457" y2="97559"/>
                        <a14:backgroundMark x1="43457" y1="97559" x2="38867" y2="88184"/>
                        <a14:backgroundMark x1="34473" y1="77344" x2="36133" y2="84375"/>
                        <a14:backgroundMark x1="36133" y1="84375" x2="40625" y2="78418"/>
                        <a14:backgroundMark x1="40625" y1="78418" x2="39063" y2="79395"/>
                        <a14:backgroundMark x1="50195" y1="56934" x2="49219" y2="65039"/>
                        <a14:backgroundMark x1="49219" y1="65039" x2="50195" y2="59961"/>
                        <a14:backgroundMark x1="51855" y1="60254" x2="47656" y2="67090"/>
                        <a14:backgroundMark x1="47656" y1="67090" x2="47559" y2="666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647" t="57507" r="26194" b="4348"/>
          <a:stretch/>
        </p:blipFill>
        <p:spPr bwMode="auto">
          <a:xfrm rot="21117616">
            <a:off x="5567043" y="3834396"/>
            <a:ext cx="1860571" cy="282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51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.discordapp.com/attachments/1089640668097425452/1100460148750819328/Bildgenerator4_Create_a_female_student_character_that_looks_lik_431f88c8-7f0f-4a91-a031-07f66db86ce1.png">
            <a:extLst>
              <a:ext uri="{FF2B5EF4-FFF2-40B4-BE49-F238E27FC236}">
                <a16:creationId xmlns:a16="http://schemas.microsoft.com/office/drawing/2014/main" id="{D5B64070-0218-4C21-ACBA-F29129C4A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94" b="92285" l="9961" r="89844">
                        <a14:foregroundMark x1="41895" y1="19824" x2="43555" y2="12695"/>
                        <a14:foregroundMark x1="43555" y1="12695" x2="50391" y2="9375"/>
                        <a14:foregroundMark x1="50391" y1="9375" x2="57617" y2="8594"/>
                        <a14:foregroundMark x1="57617" y1="8594" x2="60156" y2="15234"/>
                        <a14:foregroundMark x1="60156" y1="15234" x2="60156" y2="15234"/>
                        <a14:foregroundMark x1="48047" y1="79199" x2="46680" y2="86523"/>
                        <a14:foregroundMark x1="46680" y1="86523" x2="50391" y2="92285"/>
                        <a14:foregroundMark x1="52832" y1="81055" x2="55078" y2="87988"/>
                        <a14:foregroundMark x1="55078" y1="87988" x2="58008" y2="90234"/>
                        <a14:backgroundMark x1="36133" y1="21289" x2="30273" y2="26758"/>
                        <a14:backgroundMark x1="30273" y1="26758" x2="25684" y2="37402"/>
                        <a14:backgroundMark x1="25684" y1="37402" x2="26172" y2="59277"/>
                        <a14:backgroundMark x1="26172" y1="59277" x2="29688" y2="65918"/>
                        <a14:backgroundMark x1="29688" y1="65918" x2="40039" y2="69434"/>
                        <a14:backgroundMark x1="62793" y1="27637" x2="75195" y2="53613"/>
                        <a14:backgroundMark x1="75195" y1="53613" x2="75977" y2="62793"/>
                        <a14:backgroundMark x1="75977" y1="62793" x2="70020" y2="68262"/>
                        <a14:backgroundMark x1="70020" y1="68262" x2="63184" y2="70605"/>
                        <a14:backgroundMark x1="63184" y1="70605" x2="60840" y2="73242"/>
                        <a14:backgroundMark x1="49707" y1="85059" x2="49414" y2="82910"/>
                        <a14:backgroundMark x1="58301" y1="56543" x2="57617" y2="644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608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cdn.discordapp.com/attachments/1089640668097425452/1100460148750819328/Bildgenerator4_Create_a_female_student_character_that_looks_lik_431f88c8-7f0f-4a91-a031-07f66db86ce1.png">
            <a:extLst>
              <a:ext uri="{FF2B5EF4-FFF2-40B4-BE49-F238E27FC236}">
                <a16:creationId xmlns:a16="http://schemas.microsoft.com/office/drawing/2014/main" id="{2D00F3AE-132E-48B4-B1B6-6C79DE5F5F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94" b="92285" l="9961" r="89844">
                        <a14:foregroundMark x1="48047" y1="79199" x2="46680" y2="86523"/>
                        <a14:foregroundMark x1="46680" y1="86523" x2="50391" y2="92285"/>
                        <a14:foregroundMark x1="45898" y1="81934" x2="46094" y2="85840"/>
                        <a14:foregroundMark x1="49902" y1="59570" x2="53027" y2="70605"/>
                        <a14:foregroundMark x1="47266" y1="91602" x2="48926" y2="92090"/>
                        <a14:foregroundMark x1="46191" y1="54199" x2="48730" y2="57129"/>
                        <a14:foregroundMark x1="49707" y1="54492" x2="49414" y2="57227"/>
                        <a14:foregroundMark x1="49414" y1="54590" x2="46387" y2="55664"/>
                        <a14:backgroundMark x1="36133" y1="21289" x2="30273" y2="26758"/>
                        <a14:backgroundMark x1="30273" y1="26758" x2="25684" y2="37402"/>
                        <a14:backgroundMark x1="25684" y1="37402" x2="26172" y2="59277"/>
                        <a14:backgroundMark x1="26172" y1="59277" x2="29688" y2="65918"/>
                        <a14:backgroundMark x1="29688" y1="65918" x2="40039" y2="69434"/>
                        <a14:backgroundMark x1="62793" y1="27637" x2="75195" y2="53613"/>
                        <a14:backgroundMark x1="75195" y1="53613" x2="75977" y2="62793"/>
                        <a14:backgroundMark x1="75977" y1="62793" x2="70020" y2="68262"/>
                        <a14:backgroundMark x1="70020" y1="68262" x2="63184" y2="70605"/>
                        <a14:backgroundMark x1="63184" y1="70605" x2="60840" y2="73242"/>
                        <a14:backgroundMark x1="49707" y1="85059" x2="49414" y2="82910"/>
                        <a14:backgroundMark x1="58301" y1="56543" x2="57617" y2="64453"/>
                        <a14:backgroundMark x1="45020" y1="61133" x2="41113" y2="45313"/>
                        <a14:backgroundMark x1="41113" y1="45313" x2="49316" y2="47949"/>
                        <a14:backgroundMark x1="49316" y1="47949" x2="41309" y2="47070"/>
                        <a14:backgroundMark x1="41309" y1="47070" x2="61426" y2="49512"/>
                        <a14:backgroundMark x1="61426" y1="49512" x2="46973" y2="46875"/>
                        <a14:backgroundMark x1="46973" y1="46875" x2="37695" y2="48633"/>
                        <a14:backgroundMark x1="37695" y1="48633" x2="44727" y2="46289"/>
                        <a14:backgroundMark x1="44727" y1="46289" x2="34668" y2="46094"/>
                        <a14:backgroundMark x1="34668" y1="46094" x2="57031" y2="36719"/>
                        <a14:backgroundMark x1="57031" y1="36719" x2="44531" y2="44336"/>
                        <a14:backgroundMark x1="44531" y1="44336" x2="37402" y2="24609"/>
                        <a14:backgroundMark x1="37402" y1="24609" x2="45508" y2="12305"/>
                        <a14:backgroundMark x1="45508" y1="12305" x2="42188" y2="20020"/>
                        <a14:backgroundMark x1="42188" y1="20020" x2="52441" y2="13379"/>
                        <a14:backgroundMark x1="52441" y1="13379" x2="45801" y2="16211"/>
                        <a14:backgroundMark x1="45801" y1="16211" x2="59570" y2="9375"/>
                        <a14:backgroundMark x1="59570" y1="9375" x2="46387" y2="17676"/>
                        <a14:backgroundMark x1="46387" y1="17676" x2="55859" y2="12012"/>
                        <a14:backgroundMark x1="55859" y1="12012" x2="62793" y2="13086"/>
                        <a14:backgroundMark x1="62793" y1="13086" x2="59473" y2="20215"/>
                        <a14:backgroundMark x1="59473" y1="20215" x2="50781" y2="25879"/>
                        <a14:backgroundMark x1="50781" y1="25879" x2="57520" y2="21387"/>
                        <a14:backgroundMark x1="57520" y1="21387" x2="74316" y2="19043"/>
                        <a14:backgroundMark x1="74316" y1="19043" x2="45801" y2="29590"/>
                        <a14:backgroundMark x1="45801" y1="29590" x2="65723" y2="22363"/>
                        <a14:backgroundMark x1="65723" y1="22363" x2="29688" y2="35547"/>
                        <a14:backgroundMark x1="29688" y1="35547" x2="43066" y2="26270"/>
                        <a14:backgroundMark x1="43066" y1="26270" x2="24805" y2="30957"/>
                        <a14:backgroundMark x1="24805" y1="30957" x2="60449" y2="21680"/>
                        <a14:backgroundMark x1="60449" y1="21680" x2="48926" y2="26367"/>
                        <a14:backgroundMark x1="48926" y1="26367" x2="41016" y2="24414"/>
                        <a14:backgroundMark x1="41016" y1="24414" x2="68066" y2="11133"/>
                        <a14:backgroundMark x1="68066" y1="11133" x2="46875" y2="18262"/>
                        <a14:backgroundMark x1="46875" y1="18262" x2="61816" y2="16602"/>
                        <a14:backgroundMark x1="61816" y1="16602" x2="46387" y2="23438"/>
                        <a14:backgroundMark x1="46387" y1="23438" x2="55371" y2="30371"/>
                        <a14:backgroundMark x1="55371" y1="30371" x2="39258" y2="37598"/>
                        <a14:backgroundMark x1="39258" y1="37598" x2="57227" y2="40527"/>
                        <a14:backgroundMark x1="57227" y1="40527" x2="35547" y2="42383"/>
                        <a14:backgroundMark x1="35547" y1="42383" x2="51367" y2="43359"/>
                        <a14:backgroundMark x1="51367" y1="43359" x2="28613" y2="43359"/>
                        <a14:backgroundMark x1="28613" y1="43359" x2="62598" y2="50293"/>
                        <a14:backgroundMark x1="45629" y1="49482" x2="33984" y2="48926"/>
                        <a14:backgroundMark x1="62598" y1="50293" x2="48720" y2="49630"/>
                        <a14:backgroundMark x1="49077" y1="49718" x2="65625" y2="50586"/>
                        <a14:backgroundMark x1="33984" y1="48926" x2="45590" y2="49535"/>
                        <a14:backgroundMark x1="65625" y1="50586" x2="49414" y2="42285"/>
                        <a14:backgroundMark x1="49414" y1="42285" x2="62891" y2="43457"/>
                        <a14:backgroundMark x1="62891" y1="43457" x2="65332" y2="50977"/>
                        <a14:backgroundMark x1="65332" y1="50977" x2="63379" y2="58984"/>
                        <a14:backgroundMark x1="63379" y1="58984" x2="54199" y2="32422"/>
                        <a14:backgroundMark x1="54199" y1="32422" x2="45801" y2="29004"/>
                        <a14:backgroundMark x1="45801" y1="29004" x2="37891" y2="34668"/>
                        <a14:backgroundMark x1="37891" y1="34668" x2="37402" y2="46484"/>
                        <a14:backgroundMark x1="37402" y1="46484" x2="41211" y2="56738"/>
                        <a14:backgroundMark x1="41211" y1="56738" x2="43945" y2="48633"/>
                        <a14:backgroundMark x1="43945" y1="48633" x2="43164" y2="31250"/>
                        <a14:backgroundMark x1="43164" y1="31250" x2="54492" y2="16699"/>
                        <a14:backgroundMark x1="54492" y1="16699" x2="52832" y2="8301"/>
                        <a14:backgroundMark x1="52832" y1="8301" x2="51172" y2="28418"/>
                        <a14:backgroundMark x1="51172" y1="28418" x2="47168" y2="39355"/>
                        <a14:backgroundMark x1="47168" y1="39355" x2="54980" y2="45996"/>
                        <a14:backgroundMark x1="54980" y1="45996" x2="57520" y2="36426"/>
                        <a14:backgroundMark x1="57520" y1="36426" x2="46777" y2="18262"/>
                        <a14:backgroundMark x1="46777" y1="18262" x2="47754" y2="10645"/>
                        <a14:backgroundMark x1="47754" y1="10645" x2="34473" y2="24609"/>
                        <a14:backgroundMark x1="34473" y1="24609" x2="51172" y2="7813"/>
                        <a14:backgroundMark x1="51172" y1="7813" x2="42871" y2="9570"/>
                        <a14:backgroundMark x1="42871" y1="9570" x2="48926" y2="13379"/>
                        <a14:backgroundMark x1="48926" y1="13379" x2="51660" y2="17285"/>
                        <a14:backgroundMark x1="43848" y1="51758" x2="44943" y2="52036"/>
                        <a14:backgroundMark x1="66504" y1="8496" x2="45215" y2="8008"/>
                        <a14:backgroundMark x1="45215" y1="8008" x2="53320" y2="8398"/>
                        <a14:backgroundMark x1="53320" y1="8398" x2="56152" y2="7617"/>
                        <a14:backgroundMark x1="53711" y1="50000" x2="57129" y2="66211"/>
                        <a14:backgroundMark x1="54297" y1="65234" x2="54785" y2="68652"/>
                        <a14:backgroundMark x1="53320" y1="77832" x2="52930" y2="84961"/>
                        <a14:backgroundMark x1="52930" y1="84961" x2="58203" y2="90039"/>
                        <a14:backgroundMark x1="58203" y1="90039" x2="60938" y2="88965"/>
                        <a14:backgroundMark x1="54688" y1="87891" x2="59961" y2="90918"/>
                        <a14:backgroundMark x1="55762" y1="88770" x2="56543" y2="91211"/>
                        <a14:backgroundMark x1="53320" y1="88086" x2="55273" y2="91406"/>
                        <a14:backgroundMark x1="41992" y1="50586" x2="52832" y2="53320"/>
                        <a14:backgroundMark x1="45605" y1="52148" x2="48535" y2="52734"/>
                        <a14:backgroundMark x1="49124" y1="54233" x2="52734" y2="53320"/>
                        <a14:backgroundMark x1="43848" y1="55566" x2="44948" y2="55288"/>
                        <a14:backgroundMark x1="50654" y1="54593" x2="53320" y2="53809"/>
                        <a14:backgroundMark x1="45020" y1="56250" x2="45627" y2="560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763" t="52522" r="43700" b="29352"/>
          <a:stretch/>
        </p:blipFill>
        <p:spPr bwMode="auto">
          <a:xfrm rot="886789">
            <a:off x="5215283" y="3587042"/>
            <a:ext cx="1065475" cy="124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cdn.discordapp.com/attachments/1089640668097425452/1100460148750819328/Bildgenerator4_Create_a_female_student_character_that_looks_lik_431f88c8-7f0f-4a91-a031-07f66db86ce1.png">
            <a:extLst>
              <a:ext uri="{FF2B5EF4-FFF2-40B4-BE49-F238E27FC236}">
                <a16:creationId xmlns:a16="http://schemas.microsoft.com/office/drawing/2014/main" id="{D5B64070-0218-4C21-ACBA-F29129C4A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94" b="92285" l="9961" r="89844">
                        <a14:foregroundMark x1="41895" y1="19824" x2="43555" y2="12695"/>
                        <a14:foregroundMark x1="43555" y1="12695" x2="50391" y2="9375"/>
                        <a14:foregroundMark x1="50391" y1="9375" x2="57617" y2="8594"/>
                        <a14:foregroundMark x1="57617" y1="8594" x2="60156" y2="15234"/>
                        <a14:foregroundMark x1="60156" y1="15234" x2="60156" y2="15234"/>
                        <a14:foregroundMark x1="44043" y1="39063" x2="38379" y2="43945"/>
                        <a14:foregroundMark x1="38379" y1="43945" x2="42285" y2="51367"/>
                        <a14:foregroundMark x1="42285" y1="51367" x2="50391" y2="47168"/>
                        <a14:foregroundMark x1="50391" y1="47168" x2="50684" y2="38770"/>
                        <a14:foregroundMark x1="50684" y1="38770" x2="54785" y2="46680"/>
                        <a14:foregroundMark x1="54785" y1="46680" x2="59766" y2="51563"/>
                        <a14:foregroundMark x1="59766" y1="51563" x2="62109" y2="61133"/>
                        <a14:foregroundMark x1="56152" y1="35059" x2="57129" y2="41113"/>
                        <a14:foregroundMark x1="46582" y1="55078" x2="54004" y2="54492"/>
                        <a14:foregroundMark x1="54004" y1="54492" x2="52344" y2="49512"/>
                        <a14:backgroundMark x1="36133" y1="21289" x2="30273" y2="26758"/>
                        <a14:backgroundMark x1="30273" y1="26758" x2="25684" y2="37402"/>
                        <a14:backgroundMark x1="25684" y1="37402" x2="26172" y2="59277"/>
                        <a14:backgroundMark x1="26172" y1="59277" x2="29688" y2="65918"/>
                        <a14:backgroundMark x1="29688" y1="65918" x2="40039" y2="69434"/>
                        <a14:backgroundMark x1="62793" y1="27637" x2="75195" y2="53613"/>
                        <a14:backgroundMark x1="75195" y1="53613" x2="75977" y2="62793"/>
                        <a14:backgroundMark x1="75977" y1="62793" x2="70020" y2="68262"/>
                        <a14:backgroundMark x1="70020" y1="68262" x2="63184" y2="70605"/>
                        <a14:backgroundMark x1="63184" y1="70605" x2="60840" y2="73242"/>
                        <a14:backgroundMark x1="49707" y1="85059" x2="49414" y2="82910"/>
                        <a14:backgroundMark x1="58301" y1="56543" x2="57617" y2="64453"/>
                        <a14:backgroundMark x1="48145" y1="63379" x2="55176" y2="61133"/>
                        <a14:backgroundMark x1="55176" y1="61133" x2="46680" y2="66406"/>
                        <a14:backgroundMark x1="46680" y1="66406" x2="54297" y2="61230"/>
                        <a14:backgroundMark x1="54297" y1="61230" x2="47168" y2="65918"/>
                        <a14:backgroundMark x1="47168" y1="65918" x2="54102" y2="64453"/>
                        <a14:backgroundMark x1="54102" y1="64453" x2="48340" y2="70020"/>
                        <a14:backgroundMark x1="48340" y1="70020" x2="38965" y2="74219"/>
                        <a14:backgroundMark x1="38965" y1="74219" x2="55957" y2="72168"/>
                        <a14:backgroundMark x1="55957" y1="72168" x2="44238" y2="74805"/>
                        <a14:backgroundMark x1="44238" y1="74805" x2="55469" y2="73340"/>
                        <a14:backgroundMark x1="55469" y1="73340" x2="45801" y2="76953"/>
                        <a14:backgroundMark x1="45801" y1="76953" x2="55566" y2="77930"/>
                        <a14:backgroundMark x1="55566" y1="77930" x2="45020" y2="79883"/>
                        <a14:backgroundMark x1="45020" y1="79883" x2="54980" y2="80371"/>
                        <a14:backgroundMark x1="54980" y1="80371" x2="44336" y2="83594"/>
                        <a14:backgroundMark x1="44336" y1="83594" x2="54102" y2="84473"/>
                        <a14:backgroundMark x1="54102" y1="84473" x2="43848" y2="85938"/>
                        <a14:backgroundMark x1="43848" y1="85938" x2="56836" y2="87109"/>
                        <a14:backgroundMark x1="56836" y1="87109" x2="47852" y2="87988"/>
                        <a14:backgroundMark x1="47852" y1="87988" x2="60352" y2="90430"/>
                        <a14:backgroundMark x1="60352" y1="90430" x2="46094" y2="92188"/>
                        <a14:backgroundMark x1="46094" y1="92188" x2="63965" y2="91309"/>
                        <a14:backgroundMark x1="63965" y1="91309" x2="39355" y2="86133"/>
                        <a14:backgroundMark x1="39355" y1="86133" x2="51758" y2="81738"/>
                        <a14:backgroundMark x1="51758" y1="81738" x2="31348" y2="88477"/>
                        <a14:backgroundMark x1="31348" y1="88477" x2="45703" y2="90820"/>
                        <a14:backgroundMark x1="45703" y1="90820" x2="54395" y2="90625"/>
                        <a14:backgroundMark x1="54395" y1="90625" x2="41406" y2="88281"/>
                        <a14:backgroundMark x1="41406" y1="88281" x2="57227" y2="90039"/>
                        <a14:backgroundMark x1="57227" y1="90039" x2="42871" y2="91016"/>
                        <a14:backgroundMark x1="42871" y1="91016" x2="59863" y2="91992"/>
                        <a14:backgroundMark x1="59863" y1="91992" x2="28711" y2="87695"/>
                        <a14:backgroundMark x1="28711" y1="87695" x2="55762" y2="87402"/>
                        <a14:backgroundMark x1="55762" y1="87402" x2="48828" y2="84180"/>
                        <a14:backgroundMark x1="48828" y1="84180" x2="58398" y2="79395"/>
                        <a14:backgroundMark x1="58398" y1="79395" x2="50488" y2="75977"/>
                        <a14:backgroundMark x1="50488" y1="75977" x2="47363" y2="82715"/>
                        <a14:backgroundMark x1="47363" y1="82715" x2="52441" y2="77051"/>
                        <a14:backgroundMark x1="52441" y1="77051" x2="42871" y2="80469"/>
                        <a14:backgroundMark x1="42871" y1="80469" x2="54883" y2="75977"/>
                        <a14:backgroundMark x1="54883" y1="75977" x2="47754" y2="76660"/>
                        <a14:backgroundMark x1="47754" y1="76660" x2="55469" y2="72363"/>
                        <a14:backgroundMark x1="55469" y1="72363" x2="55273" y2="69727"/>
                        <a14:backgroundMark x1="64746" y1="29883" x2="64648" y2="47949"/>
                        <a14:backgroundMark x1="64648" y1="47949" x2="68457" y2="54980"/>
                        <a14:backgroundMark x1="68457" y1="54980" x2="71875" y2="57617"/>
                        <a14:backgroundMark x1="47168" y1="56543" x2="48047" y2="58203"/>
                        <a14:backgroundMark x1="55762" y1="55859" x2="55469" y2="58594"/>
                        <a14:backgroundMark x1="58887" y1="54980" x2="57715" y2="577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cdn.discordapp.com/attachments/1089640668097425452/1100460148750819328/Bildgenerator4_Create_a_female_student_character_that_looks_lik_431f88c8-7f0f-4a91-a031-07f66db86ce1.png">
            <a:extLst>
              <a:ext uri="{FF2B5EF4-FFF2-40B4-BE49-F238E27FC236}">
                <a16:creationId xmlns:a16="http://schemas.microsoft.com/office/drawing/2014/main" id="{90994954-017C-49C8-BA0E-AA4DD50365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94" b="92285" l="9961" r="89844">
                        <a14:foregroundMark x1="48047" y1="79199" x2="46680" y2="86523"/>
                        <a14:foregroundMark x1="46680" y1="86523" x2="50391" y2="92285"/>
                        <a14:foregroundMark x1="45898" y1="81934" x2="46094" y2="85840"/>
                        <a14:foregroundMark x1="49902" y1="59570" x2="53027" y2="70605"/>
                        <a14:foregroundMark x1="47266" y1="91602" x2="48926" y2="92090"/>
                        <a14:foregroundMark x1="46191" y1="54199" x2="48730" y2="57129"/>
                        <a14:foregroundMark x1="49707" y1="54492" x2="49414" y2="57227"/>
                        <a14:foregroundMark x1="49414" y1="54590" x2="46387" y2="55664"/>
                        <a14:backgroundMark x1="36133" y1="21289" x2="30273" y2="26758"/>
                        <a14:backgroundMark x1="30273" y1="26758" x2="25684" y2="37402"/>
                        <a14:backgroundMark x1="25684" y1="37402" x2="26172" y2="59277"/>
                        <a14:backgroundMark x1="26172" y1="59277" x2="29688" y2="65918"/>
                        <a14:backgroundMark x1="29688" y1="65918" x2="40039" y2="69434"/>
                        <a14:backgroundMark x1="62793" y1="27637" x2="75195" y2="53613"/>
                        <a14:backgroundMark x1="75195" y1="53613" x2="75977" y2="62793"/>
                        <a14:backgroundMark x1="75977" y1="62793" x2="70020" y2="68262"/>
                        <a14:backgroundMark x1="70020" y1="68262" x2="63184" y2="70605"/>
                        <a14:backgroundMark x1="63184" y1="70605" x2="60840" y2="73242"/>
                        <a14:backgroundMark x1="49707" y1="85059" x2="49414" y2="82910"/>
                        <a14:backgroundMark x1="58301" y1="56543" x2="57617" y2="64453"/>
                        <a14:backgroundMark x1="45020" y1="61133" x2="41113" y2="45313"/>
                        <a14:backgroundMark x1="41113" y1="45313" x2="49316" y2="47949"/>
                        <a14:backgroundMark x1="49316" y1="47949" x2="41309" y2="47070"/>
                        <a14:backgroundMark x1="41309" y1="47070" x2="61426" y2="49512"/>
                        <a14:backgroundMark x1="61426" y1="49512" x2="46973" y2="46875"/>
                        <a14:backgroundMark x1="46973" y1="46875" x2="37695" y2="48633"/>
                        <a14:backgroundMark x1="37695" y1="48633" x2="44727" y2="46289"/>
                        <a14:backgroundMark x1="44727" y1="46289" x2="34668" y2="46094"/>
                        <a14:backgroundMark x1="34668" y1="46094" x2="57031" y2="36719"/>
                        <a14:backgroundMark x1="57031" y1="36719" x2="44531" y2="44336"/>
                        <a14:backgroundMark x1="44531" y1="44336" x2="37402" y2="24609"/>
                        <a14:backgroundMark x1="37402" y1="24609" x2="45508" y2="12305"/>
                        <a14:backgroundMark x1="45508" y1="12305" x2="42188" y2="20020"/>
                        <a14:backgroundMark x1="42188" y1="20020" x2="52441" y2="13379"/>
                        <a14:backgroundMark x1="52441" y1="13379" x2="45801" y2="16211"/>
                        <a14:backgroundMark x1="45801" y1="16211" x2="59570" y2="9375"/>
                        <a14:backgroundMark x1="59570" y1="9375" x2="46387" y2="17676"/>
                        <a14:backgroundMark x1="46387" y1="17676" x2="55859" y2="12012"/>
                        <a14:backgroundMark x1="55859" y1="12012" x2="62793" y2="13086"/>
                        <a14:backgroundMark x1="62793" y1="13086" x2="59473" y2="20215"/>
                        <a14:backgroundMark x1="59473" y1="20215" x2="50781" y2="25879"/>
                        <a14:backgroundMark x1="50781" y1="25879" x2="57520" y2="21387"/>
                        <a14:backgroundMark x1="57520" y1="21387" x2="74316" y2="19043"/>
                        <a14:backgroundMark x1="74316" y1="19043" x2="45801" y2="29590"/>
                        <a14:backgroundMark x1="45801" y1="29590" x2="65723" y2="22363"/>
                        <a14:backgroundMark x1="65723" y1="22363" x2="29688" y2="35547"/>
                        <a14:backgroundMark x1="29688" y1="35547" x2="43066" y2="26270"/>
                        <a14:backgroundMark x1="43066" y1="26270" x2="24805" y2="30957"/>
                        <a14:backgroundMark x1="24805" y1="30957" x2="60449" y2="21680"/>
                        <a14:backgroundMark x1="60449" y1="21680" x2="48926" y2="26367"/>
                        <a14:backgroundMark x1="48926" y1="26367" x2="41016" y2="24414"/>
                        <a14:backgroundMark x1="41016" y1="24414" x2="68066" y2="11133"/>
                        <a14:backgroundMark x1="68066" y1="11133" x2="46875" y2="18262"/>
                        <a14:backgroundMark x1="46875" y1="18262" x2="61816" y2="16602"/>
                        <a14:backgroundMark x1="61816" y1="16602" x2="46387" y2="23438"/>
                        <a14:backgroundMark x1="46387" y1="23438" x2="55371" y2="30371"/>
                        <a14:backgroundMark x1="55371" y1="30371" x2="39258" y2="37598"/>
                        <a14:backgroundMark x1="39258" y1="37598" x2="57227" y2="40527"/>
                        <a14:backgroundMark x1="57227" y1="40527" x2="35547" y2="42383"/>
                        <a14:backgroundMark x1="35547" y1="42383" x2="51367" y2="43359"/>
                        <a14:backgroundMark x1="51367" y1="43359" x2="28613" y2="43359"/>
                        <a14:backgroundMark x1="28613" y1="43359" x2="62598" y2="50293"/>
                        <a14:backgroundMark x1="45629" y1="49482" x2="33984" y2="48926"/>
                        <a14:backgroundMark x1="62598" y1="50293" x2="48720" y2="49630"/>
                        <a14:backgroundMark x1="49077" y1="49718" x2="65625" y2="50586"/>
                        <a14:backgroundMark x1="33984" y1="48926" x2="45590" y2="49535"/>
                        <a14:backgroundMark x1="65625" y1="50586" x2="49414" y2="42285"/>
                        <a14:backgroundMark x1="49414" y1="42285" x2="62891" y2="43457"/>
                        <a14:backgroundMark x1="62891" y1="43457" x2="65332" y2="50977"/>
                        <a14:backgroundMark x1="65332" y1="50977" x2="63379" y2="58984"/>
                        <a14:backgroundMark x1="63379" y1="58984" x2="54199" y2="32422"/>
                        <a14:backgroundMark x1="54199" y1="32422" x2="45801" y2="29004"/>
                        <a14:backgroundMark x1="45801" y1="29004" x2="37891" y2="34668"/>
                        <a14:backgroundMark x1="37891" y1="34668" x2="37402" y2="46484"/>
                        <a14:backgroundMark x1="37402" y1="46484" x2="41211" y2="56738"/>
                        <a14:backgroundMark x1="41211" y1="56738" x2="43945" y2="48633"/>
                        <a14:backgroundMark x1="43945" y1="48633" x2="43164" y2="31250"/>
                        <a14:backgroundMark x1="43164" y1="31250" x2="54492" y2="16699"/>
                        <a14:backgroundMark x1="54492" y1="16699" x2="52832" y2="8301"/>
                        <a14:backgroundMark x1="52832" y1="8301" x2="51172" y2="28418"/>
                        <a14:backgroundMark x1="51172" y1="28418" x2="47168" y2="39355"/>
                        <a14:backgroundMark x1="47168" y1="39355" x2="54980" y2="45996"/>
                        <a14:backgroundMark x1="54980" y1="45996" x2="57520" y2="36426"/>
                        <a14:backgroundMark x1="57520" y1="36426" x2="46777" y2="18262"/>
                        <a14:backgroundMark x1="46777" y1="18262" x2="47754" y2="10645"/>
                        <a14:backgroundMark x1="47754" y1="10645" x2="34473" y2="24609"/>
                        <a14:backgroundMark x1="34473" y1="24609" x2="51172" y2="7813"/>
                        <a14:backgroundMark x1="51172" y1="7813" x2="42871" y2="9570"/>
                        <a14:backgroundMark x1="42871" y1="9570" x2="48926" y2="13379"/>
                        <a14:backgroundMark x1="48926" y1="13379" x2="51660" y2="17285"/>
                        <a14:backgroundMark x1="43848" y1="51758" x2="44943" y2="52036"/>
                        <a14:backgroundMark x1="66504" y1="8496" x2="45215" y2="8008"/>
                        <a14:backgroundMark x1="45215" y1="8008" x2="53320" y2="8398"/>
                        <a14:backgroundMark x1="53320" y1="8398" x2="56152" y2="7617"/>
                        <a14:backgroundMark x1="53711" y1="50000" x2="57129" y2="66211"/>
                        <a14:backgroundMark x1="54297" y1="65234" x2="54785" y2="68652"/>
                        <a14:backgroundMark x1="53320" y1="77832" x2="52930" y2="84961"/>
                        <a14:backgroundMark x1="52930" y1="84961" x2="58203" y2="90039"/>
                        <a14:backgroundMark x1="58203" y1="90039" x2="60938" y2="88965"/>
                        <a14:backgroundMark x1="54688" y1="87891" x2="59961" y2="90918"/>
                        <a14:backgroundMark x1="55762" y1="88770" x2="56543" y2="91211"/>
                        <a14:backgroundMark x1="53320" y1="88086" x2="55273" y2="91406"/>
                        <a14:backgroundMark x1="41992" y1="50586" x2="52832" y2="53320"/>
                        <a14:backgroundMark x1="45605" y1="52148" x2="48535" y2="52734"/>
                        <a14:backgroundMark x1="49124" y1="54233" x2="52734" y2="53320"/>
                        <a14:backgroundMark x1="43848" y1="55566" x2="44948" y2="55288"/>
                        <a14:backgroundMark x1="50654" y1="54593" x2="53320" y2="53809"/>
                        <a14:backgroundMark x1="45020" y1="56250" x2="45627" y2="560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763" t="52522" r="43700" b="5739"/>
          <a:stretch/>
        </p:blipFill>
        <p:spPr bwMode="auto">
          <a:xfrm rot="20982774">
            <a:off x="6022383" y="3501131"/>
            <a:ext cx="1065475" cy="286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cdn.discordapp.com/attachments/1089640668097425452/1100460148750819328/Bildgenerator4_Create_a_female_student_character_that_looks_lik_431f88c8-7f0f-4a91-a031-07f66db86ce1.png">
            <a:extLst>
              <a:ext uri="{FF2B5EF4-FFF2-40B4-BE49-F238E27FC236}">
                <a16:creationId xmlns:a16="http://schemas.microsoft.com/office/drawing/2014/main" id="{70F1E51B-39BF-4A42-9285-48114E8B8D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94" b="92285" l="9961" r="89844">
                        <a14:foregroundMark x1="52832" y1="81055" x2="55078" y2="87988"/>
                        <a14:foregroundMark x1="55078" y1="87988" x2="58008" y2="90234"/>
                        <a14:foregroundMark x1="45942" y1="82817" x2="45967" y2="83309"/>
                        <a14:foregroundMark x1="54107" y1="53577" x2="54883" y2="64355"/>
                        <a14:foregroundMark x1="53711" y1="68359" x2="53711" y2="68359"/>
                        <a14:foregroundMark x1="54004" y1="66211" x2="53418" y2="74316"/>
                        <a14:foregroundMark x1="54102" y1="65527" x2="54004" y2="68945"/>
                        <a14:foregroundMark x1="53320" y1="66016" x2="52734" y2="69336"/>
                        <a14:foregroundMark x1="53516" y1="64453" x2="52930" y2="68457"/>
                        <a14:foregroundMark x1="53125" y1="62305" x2="53027" y2="65527"/>
                        <a14:foregroundMark x1="51203" y1="77691" x2="51367" y2="78711"/>
                        <a14:foregroundMark x1="52348" y1="65010" x2="52734" y2="64844"/>
                        <a14:backgroundMark x1="36133" y1="21289" x2="30273" y2="26758"/>
                        <a14:backgroundMark x1="30273" y1="26758" x2="25684" y2="37402"/>
                        <a14:backgroundMark x1="25684" y1="37402" x2="26172" y2="59277"/>
                        <a14:backgroundMark x1="26172" y1="59277" x2="29688" y2="65918"/>
                        <a14:backgroundMark x1="29688" y1="65918" x2="40039" y2="69434"/>
                        <a14:backgroundMark x1="62793" y1="27637" x2="75195" y2="53613"/>
                        <a14:backgroundMark x1="75195" y1="53613" x2="75977" y2="62793"/>
                        <a14:backgroundMark x1="75977" y1="62793" x2="70020" y2="68262"/>
                        <a14:backgroundMark x1="70020" y1="68262" x2="63184" y2="70605"/>
                        <a14:backgroundMark x1="63184" y1="70605" x2="60840" y2="73242"/>
                        <a14:backgroundMark x1="49707" y1="85059" x2="49414" y2="82910"/>
                        <a14:backgroundMark x1="58301" y1="56543" x2="57617" y2="64453"/>
                        <a14:backgroundMark x1="45020" y1="61133" x2="41113" y2="45313"/>
                        <a14:backgroundMark x1="41113" y1="45313" x2="49316" y2="47949"/>
                        <a14:backgroundMark x1="49316" y1="47949" x2="41309" y2="47070"/>
                        <a14:backgroundMark x1="41309" y1="47070" x2="61426" y2="49512"/>
                        <a14:backgroundMark x1="61426" y1="49512" x2="46973" y2="46875"/>
                        <a14:backgroundMark x1="46973" y1="46875" x2="37695" y2="48633"/>
                        <a14:backgroundMark x1="37695" y1="48633" x2="44727" y2="46289"/>
                        <a14:backgroundMark x1="44727" y1="46289" x2="34668" y2="46094"/>
                        <a14:backgroundMark x1="34668" y1="46094" x2="57031" y2="36719"/>
                        <a14:backgroundMark x1="57031" y1="36719" x2="44531" y2="44336"/>
                        <a14:backgroundMark x1="44531" y1="44336" x2="37402" y2="24609"/>
                        <a14:backgroundMark x1="37402" y1="24609" x2="45508" y2="12305"/>
                        <a14:backgroundMark x1="45508" y1="12305" x2="42188" y2="20020"/>
                        <a14:backgroundMark x1="42188" y1="20020" x2="52441" y2="13379"/>
                        <a14:backgroundMark x1="52441" y1="13379" x2="45801" y2="16211"/>
                        <a14:backgroundMark x1="45801" y1="16211" x2="59570" y2="9375"/>
                        <a14:backgroundMark x1="59570" y1="9375" x2="46387" y2="17676"/>
                        <a14:backgroundMark x1="46387" y1="17676" x2="55859" y2="12012"/>
                        <a14:backgroundMark x1="55859" y1="12012" x2="62793" y2="13086"/>
                        <a14:backgroundMark x1="62793" y1="13086" x2="59473" y2="20215"/>
                        <a14:backgroundMark x1="59473" y1="20215" x2="50781" y2="25879"/>
                        <a14:backgroundMark x1="50781" y1="25879" x2="57520" y2="21387"/>
                        <a14:backgroundMark x1="57520" y1="21387" x2="74316" y2="19043"/>
                        <a14:backgroundMark x1="74316" y1="19043" x2="45801" y2="29590"/>
                        <a14:backgroundMark x1="45801" y1="29590" x2="65723" y2="22363"/>
                        <a14:backgroundMark x1="65723" y1="22363" x2="29688" y2="35547"/>
                        <a14:backgroundMark x1="29688" y1="35547" x2="43066" y2="26270"/>
                        <a14:backgroundMark x1="43066" y1="26270" x2="24805" y2="30957"/>
                        <a14:backgroundMark x1="24805" y1="30957" x2="60449" y2="21680"/>
                        <a14:backgroundMark x1="60449" y1="21680" x2="48926" y2="26367"/>
                        <a14:backgroundMark x1="48926" y1="26367" x2="41016" y2="24414"/>
                        <a14:backgroundMark x1="41016" y1="24414" x2="68066" y2="11133"/>
                        <a14:backgroundMark x1="68066" y1="11133" x2="46875" y2="18262"/>
                        <a14:backgroundMark x1="46875" y1="18262" x2="61816" y2="16602"/>
                        <a14:backgroundMark x1="61816" y1="16602" x2="46387" y2="23438"/>
                        <a14:backgroundMark x1="46387" y1="23438" x2="55371" y2="30371"/>
                        <a14:backgroundMark x1="55371" y1="30371" x2="39258" y2="37598"/>
                        <a14:backgroundMark x1="39258" y1="37598" x2="57227" y2="40527"/>
                        <a14:backgroundMark x1="57227" y1="40527" x2="35547" y2="42383"/>
                        <a14:backgroundMark x1="35547" y1="42383" x2="51367" y2="43359"/>
                        <a14:backgroundMark x1="51367" y1="43359" x2="28613" y2="43359"/>
                        <a14:backgroundMark x1="28613" y1="43359" x2="62598" y2="50293"/>
                        <a14:backgroundMark x1="45629" y1="49482" x2="33984" y2="48926"/>
                        <a14:backgroundMark x1="62598" y1="50293" x2="48720" y2="49630"/>
                        <a14:backgroundMark x1="49077" y1="49718" x2="65625" y2="50586"/>
                        <a14:backgroundMark x1="33984" y1="48926" x2="45590" y2="49535"/>
                        <a14:backgroundMark x1="65625" y1="50586" x2="49414" y2="42285"/>
                        <a14:backgroundMark x1="49414" y1="42285" x2="62891" y2="43457"/>
                        <a14:backgroundMark x1="62891" y1="43457" x2="65332" y2="50977"/>
                        <a14:backgroundMark x1="65332" y1="50977" x2="63379" y2="58984"/>
                        <a14:backgroundMark x1="63379" y1="58984" x2="54199" y2="32422"/>
                        <a14:backgroundMark x1="54199" y1="32422" x2="45801" y2="29004"/>
                        <a14:backgroundMark x1="45801" y1="29004" x2="37891" y2="34668"/>
                        <a14:backgroundMark x1="37891" y1="34668" x2="37402" y2="46484"/>
                        <a14:backgroundMark x1="37402" y1="46484" x2="41211" y2="56738"/>
                        <a14:backgroundMark x1="41211" y1="56738" x2="43945" y2="48633"/>
                        <a14:backgroundMark x1="43945" y1="48633" x2="43164" y2="31250"/>
                        <a14:backgroundMark x1="43164" y1="31250" x2="54492" y2="16699"/>
                        <a14:backgroundMark x1="54492" y1="16699" x2="52832" y2="8301"/>
                        <a14:backgroundMark x1="52832" y1="8301" x2="51172" y2="28418"/>
                        <a14:backgroundMark x1="51172" y1="28418" x2="47168" y2="39355"/>
                        <a14:backgroundMark x1="47168" y1="39355" x2="54980" y2="45996"/>
                        <a14:backgroundMark x1="54980" y1="45996" x2="57520" y2="36426"/>
                        <a14:backgroundMark x1="57520" y1="36426" x2="46777" y2="18262"/>
                        <a14:backgroundMark x1="46777" y1="18262" x2="47754" y2="10645"/>
                        <a14:backgroundMark x1="47754" y1="10645" x2="34473" y2="24609"/>
                        <a14:backgroundMark x1="34473" y1="24609" x2="51172" y2="7813"/>
                        <a14:backgroundMark x1="51172" y1="7813" x2="42871" y2="9570"/>
                        <a14:backgroundMark x1="42871" y1="9570" x2="48926" y2="13379"/>
                        <a14:backgroundMark x1="48926" y1="13379" x2="51660" y2="17285"/>
                        <a14:backgroundMark x1="43848" y1="51758" x2="44943" y2="52036"/>
                        <a14:backgroundMark x1="66504" y1="8496" x2="45215" y2="8008"/>
                        <a14:backgroundMark x1="45215" y1="8008" x2="53320" y2="8398"/>
                        <a14:backgroundMark x1="53320" y1="8398" x2="56152" y2="7617"/>
                        <a14:backgroundMark x1="48047" y1="48926" x2="47852" y2="62988"/>
                        <a14:backgroundMark x1="47852" y1="62988" x2="47754" y2="54688"/>
                        <a14:backgroundMark x1="47754" y1="54688" x2="49918" y2="65299"/>
                        <a14:backgroundMark x1="49905" y1="75349" x2="49829" y2="75852"/>
                        <a14:backgroundMark x1="49442" y1="77206" x2="46582" y2="83105"/>
                        <a14:backgroundMark x1="46582" y1="83105" x2="48926" y2="89941"/>
                        <a14:backgroundMark x1="48926" y1="89941" x2="49121" y2="89941"/>
                        <a14:backgroundMark x1="50195" y1="48730" x2="49316" y2="57520"/>
                        <a14:backgroundMark x1="46484" y1="50000" x2="45605" y2="58984"/>
                        <a14:backgroundMark x1="46289" y1="83789" x2="45508" y2="91406"/>
                        <a14:backgroundMark x1="45508" y1="91406" x2="45215" y2="80859"/>
                        <a14:backgroundMark x1="48047" y1="89941" x2="52148" y2="92480"/>
                        <a14:backgroundMark x1="51855" y1="52051" x2="55762" y2="51465"/>
                        <a14:backgroundMark x1="53711" y1="51855" x2="58105" y2="53125"/>
                        <a14:backgroundMark x1="48145" y1="71191" x2="49609" y2="78027"/>
                        <a14:backgroundMark x1="48926" y1="71191" x2="49316" y2="75684"/>
                        <a14:backgroundMark x1="49805" y1="64063" x2="49023" y2="70020"/>
                        <a14:backgroundMark x1="50781" y1="63770" x2="49609" y2="783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92" t="46840" r="36860" b="6204"/>
          <a:stretch/>
        </p:blipFill>
        <p:spPr bwMode="auto">
          <a:xfrm>
            <a:off x="5433986" y="3322227"/>
            <a:ext cx="1121134" cy="322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cdn.discordapp.com/attachments/1089640668097425452/1100460148750819328/Bildgenerator4_Create_a_female_student_character_that_looks_lik_431f88c8-7f0f-4a91-a031-07f66db86ce1.png">
            <a:extLst>
              <a:ext uri="{FF2B5EF4-FFF2-40B4-BE49-F238E27FC236}">
                <a16:creationId xmlns:a16="http://schemas.microsoft.com/office/drawing/2014/main" id="{EBA92E96-F00D-409A-95D1-A5673EA890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94" b="92285" l="9961" r="89844">
                        <a14:foregroundMark x1="41895" y1="19824" x2="43555" y2="12695"/>
                        <a14:foregroundMark x1="43555" y1="12695" x2="50391" y2="9375"/>
                        <a14:foregroundMark x1="50391" y1="9375" x2="57617" y2="8594"/>
                        <a14:foregroundMark x1="57617" y1="8594" x2="60156" y2="15234"/>
                        <a14:foregroundMark x1="60156" y1="15234" x2="60156" y2="15234"/>
                        <a14:foregroundMark x1="48047" y1="79199" x2="46680" y2="86523"/>
                        <a14:foregroundMark x1="46680" y1="86523" x2="50391" y2="92285"/>
                        <a14:foregroundMark x1="52832" y1="81055" x2="55078" y2="87988"/>
                        <a14:foregroundMark x1="55078" y1="87988" x2="58008" y2="90234"/>
                        <a14:backgroundMark x1="36133" y1="21289" x2="30273" y2="26758"/>
                        <a14:backgroundMark x1="30273" y1="26758" x2="25684" y2="37402"/>
                        <a14:backgroundMark x1="25684" y1="37402" x2="26172" y2="59277"/>
                        <a14:backgroundMark x1="26172" y1="59277" x2="29688" y2="65918"/>
                        <a14:backgroundMark x1="29688" y1="65918" x2="40039" y2="69434"/>
                        <a14:backgroundMark x1="62793" y1="27637" x2="75195" y2="53613"/>
                        <a14:backgroundMark x1="75195" y1="53613" x2="75977" y2="62793"/>
                        <a14:backgroundMark x1="75977" y1="62793" x2="70020" y2="68262"/>
                        <a14:backgroundMark x1="70020" y1="68262" x2="63184" y2="70605"/>
                        <a14:backgroundMark x1="63184" y1="70605" x2="60840" y2="73242"/>
                        <a14:backgroundMark x1="49707" y1="85059" x2="49414" y2="82910"/>
                        <a14:backgroundMark x1="58301" y1="56543" x2="57617" y2="64453"/>
                        <a14:backgroundMark x1="46484" y1="53320" x2="48242" y2="59570"/>
                        <a14:backgroundMark x1="48047" y1="54492" x2="48340" y2="57422"/>
                        <a14:backgroundMark x1="48047" y1="53320" x2="47656" y2="55957"/>
                        <a14:backgroundMark x1="48340" y1="53027" x2="48340" y2="551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947" t="52109" r="51169" b="34261"/>
          <a:stretch/>
        </p:blipFill>
        <p:spPr bwMode="auto">
          <a:xfrm>
            <a:off x="5477676" y="3572817"/>
            <a:ext cx="540690" cy="93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cdn.discordapp.com/attachments/1089640668097425452/1100460148750819328/Bildgenerator4_Create_a_female_student_character_that_looks_lik_431f88c8-7f0f-4a91-a031-07f66db86ce1.png">
            <a:extLst>
              <a:ext uri="{FF2B5EF4-FFF2-40B4-BE49-F238E27FC236}">
                <a16:creationId xmlns:a16="http://schemas.microsoft.com/office/drawing/2014/main" id="{413A0879-3C4B-42F1-8499-41935B85B2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94" b="92285" l="9961" r="89844">
                        <a14:foregroundMark x1="48047" y1="79199" x2="46680" y2="86523"/>
                        <a14:foregroundMark x1="46680" y1="86523" x2="50391" y2="92285"/>
                        <a14:foregroundMark x1="45898" y1="81934" x2="46094" y2="85840"/>
                        <a14:foregroundMark x1="49902" y1="59570" x2="53027" y2="70605"/>
                        <a14:foregroundMark x1="47266" y1="91602" x2="48926" y2="92090"/>
                        <a14:foregroundMark x1="46191" y1="54199" x2="48730" y2="57129"/>
                        <a14:foregroundMark x1="49707" y1="54492" x2="49414" y2="57227"/>
                        <a14:foregroundMark x1="49414" y1="54590" x2="46387" y2="55664"/>
                        <a14:backgroundMark x1="36133" y1="21289" x2="30273" y2="26758"/>
                        <a14:backgroundMark x1="30273" y1="26758" x2="25684" y2="37402"/>
                        <a14:backgroundMark x1="25684" y1="37402" x2="26172" y2="59277"/>
                        <a14:backgroundMark x1="26172" y1="59277" x2="29688" y2="65918"/>
                        <a14:backgroundMark x1="29688" y1="65918" x2="40039" y2="69434"/>
                        <a14:backgroundMark x1="62793" y1="27637" x2="75195" y2="53613"/>
                        <a14:backgroundMark x1="75195" y1="53613" x2="75977" y2="62793"/>
                        <a14:backgroundMark x1="75977" y1="62793" x2="70020" y2="68262"/>
                        <a14:backgroundMark x1="70020" y1="68262" x2="63184" y2="70605"/>
                        <a14:backgroundMark x1="63184" y1="70605" x2="60840" y2="73242"/>
                        <a14:backgroundMark x1="49707" y1="85059" x2="49414" y2="82910"/>
                        <a14:backgroundMark x1="58301" y1="56543" x2="57617" y2="64453"/>
                        <a14:backgroundMark x1="45020" y1="61133" x2="41113" y2="45313"/>
                        <a14:backgroundMark x1="41113" y1="45313" x2="49316" y2="47949"/>
                        <a14:backgroundMark x1="49316" y1="47949" x2="41309" y2="47070"/>
                        <a14:backgroundMark x1="41309" y1="47070" x2="61426" y2="49512"/>
                        <a14:backgroundMark x1="61426" y1="49512" x2="46973" y2="46875"/>
                        <a14:backgroundMark x1="46973" y1="46875" x2="37695" y2="48633"/>
                        <a14:backgroundMark x1="37695" y1="48633" x2="44727" y2="46289"/>
                        <a14:backgroundMark x1="44727" y1="46289" x2="34668" y2="46094"/>
                        <a14:backgroundMark x1="34668" y1="46094" x2="57031" y2="36719"/>
                        <a14:backgroundMark x1="57031" y1="36719" x2="44531" y2="44336"/>
                        <a14:backgroundMark x1="44531" y1="44336" x2="37402" y2="24609"/>
                        <a14:backgroundMark x1="37402" y1="24609" x2="45508" y2="12305"/>
                        <a14:backgroundMark x1="45508" y1="12305" x2="42188" y2="20020"/>
                        <a14:backgroundMark x1="42188" y1="20020" x2="52441" y2="13379"/>
                        <a14:backgroundMark x1="52441" y1="13379" x2="45801" y2="16211"/>
                        <a14:backgroundMark x1="45801" y1="16211" x2="59570" y2="9375"/>
                        <a14:backgroundMark x1="59570" y1="9375" x2="46387" y2="17676"/>
                        <a14:backgroundMark x1="46387" y1="17676" x2="55859" y2="12012"/>
                        <a14:backgroundMark x1="55859" y1="12012" x2="62793" y2="13086"/>
                        <a14:backgroundMark x1="62793" y1="13086" x2="59473" y2="20215"/>
                        <a14:backgroundMark x1="59473" y1="20215" x2="50781" y2="25879"/>
                        <a14:backgroundMark x1="50781" y1="25879" x2="57520" y2="21387"/>
                        <a14:backgroundMark x1="57520" y1="21387" x2="74316" y2="19043"/>
                        <a14:backgroundMark x1="74316" y1="19043" x2="45801" y2="29590"/>
                        <a14:backgroundMark x1="45801" y1="29590" x2="65723" y2="22363"/>
                        <a14:backgroundMark x1="65723" y1="22363" x2="29688" y2="35547"/>
                        <a14:backgroundMark x1="29688" y1="35547" x2="43066" y2="26270"/>
                        <a14:backgroundMark x1="43066" y1="26270" x2="24805" y2="30957"/>
                        <a14:backgroundMark x1="24805" y1="30957" x2="60449" y2="21680"/>
                        <a14:backgroundMark x1="60449" y1="21680" x2="48926" y2="26367"/>
                        <a14:backgroundMark x1="48926" y1="26367" x2="41016" y2="24414"/>
                        <a14:backgroundMark x1="41016" y1="24414" x2="68066" y2="11133"/>
                        <a14:backgroundMark x1="68066" y1="11133" x2="46875" y2="18262"/>
                        <a14:backgroundMark x1="46875" y1="18262" x2="61816" y2="16602"/>
                        <a14:backgroundMark x1="61816" y1="16602" x2="46387" y2="23438"/>
                        <a14:backgroundMark x1="46387" y1="23438" x2="55371" y2="30371"/>
                        <a14:backgroundMark x1="55371" y1="30371" x2="39258" y2="37598"/>
                        <a14:backgroundMark x1="39258" y1="37598" x2="57227" y2="40527"/>
                        <a14:backgroundMark x1="57227" y1="40527" x2="35547" y2="42383"/>
                        <a14:backgroundMark x1="35547" y1="42383" x2="51367" y2="43359"/>
                        <a14:backgroundMark x1="51367" y1="43359" x2="28613" y2="43359"/>
                        <a14:backgroundMark x1="28613" y1="43359" x2="62598" y2="50293"/>
                        <a14:backgroundMark x1="45629" y1="49482" x2="33984" y2="48926"/>
                        <a14:backgroundMark x1="62598" y1="50293" x2="48720" y2="49630"/>
                        <a14:backgroundMark x1="49077" y1="49718" x2="65625" y2="50586"/>
                        <a14:backgroundMark x1="33984" y1="48926" x2="45590" y2="49535"/>
                        <a14:backgroundMark x1="65625" y1="50586" x2="49414" y2="42285"/>
                        <a14:backgroundMark x1="49414" y1="42285" x2="62891" y2="43457"/>
                        <a14:backgroundMark x1="62891" y1="43457" x2="65332" y2="50977"/>
                        <a14:backgroundMark x1="65332" y1="50977" x2="63379" y2="58984"/>
                        <a14:backgroundMark x1="63379" y1="58984" x2="54199" y2="32422"/>
                        <a14:backgroundMark x1="54199" y1="32422" x2="45801" y2="29004"/>
                        <a14:backgroundMark x1="45801" y1="29004" x2="37891" y2="34668"/>
                        <a14:backgroundMark x1="37891" y1="34668" x2="37402" y2="46484"/>
                        <a14:backgroundMark x1="37402" y1="46484" x2="41211" y2="56738"/>
                        <a14:backgroundMark x1="41211" y1="56738" x2="43945" y2="48633"/>
                        <a14:backgroundMark x1="43945" y1="48633" x2="43164" y2="31250"/>
                        <a14:backgroundMark x1="43164" y1="31250" x2="54492" y2="16699"/>
                        <a14:backgroundMark x1="54492" y1="16699" x2="52832" y2="8301"/>
                        <a14:backgroundMark x1="52832" y1="8301" x2="51172" y2="28418"/>
                        <a14:backgroundMark x1="51172" y1="28418" x2="47168" y2="39355"/>
                        <a14:backgroundMark x1="47168" y1="39355" x2="54980" y2="45996"/>
                        <a14:backgroundMark x1="54980" y1="45996" x2="57520" y2="36426"/>
                        <a14:backgroundMark x1="57520" y1="36426" x2="46777" y2="18262"/>
                        <a14:backgroundMark x1="46777" y1="18262" x2="47754" y2="10645"/>
                        <a14:backgroundMark x1="47754" y1="10645" x2="34473" y2="24609"/>
                        <a14:backgroundMark x1="34473" y1="24609" x2="51172" y2="7813"/>
                        <a14:backgroundMark x1="51172" y1="7813" x2="42871" y2="9570"/>
                        <a14:backgroundMark x1="42871" y1="9570" x2="48926" y2="13379"/>
                        <a14:backgroundMark x1="48926" y1="13379" x2="51660" y2="17285"/>
                        <a14:backgroundMark x1="43848" y1="51758" x2="44943" y2="52036"/>
                        <a14:backgroundMark x1="66504" y1="8496" x2="45215" y2="8008"/>
                        <a14:backgroundMark x1="45215" y1="8008" x2="53320" y2="8398"/>
                        <a14:backgroundMark x1="53320" y1="8398" x2="56152" y2="7617"/>
                        <a14:backgroundMark x1="53711" y1="50000" x2="57129" y2="66211"/>
                        <a14:backgroundMark x1="54297" y1="65234" x2="54785" y2="68652"/>
                        <a14:backgroundMark x1="53320" y1="77832" x2="52930" y2="84961"/>
                        <a14:backgroundMark x1="52930" y1="84961" x2="58203" y2="90039"/>
                        <a14:backgroundMark x1="58203" y1="90039" x2="60938" y2="88965"/>
                        <a14:backgroundMark x1="54688" y1="87891" x2="59961" y2="90918"/>
                        <a14:backgroundMark x1="55762" y1="88770" x2="56543" y2="91211"/>
                        <a14:backgroundMark x1="53320" y1="88086" x2="55273" y2="91406"/>
                        <a14:backgroundMark x1="41992" y1="50586" x2="52832" y2="53320"/>
                        <a14:backgroundMark x1="45605" y1="52148" x2="48535" y2="52734"/>
                        <a14:backgroundMark x1="49124" y1="54233" x2="52734" y2="53320"/>
                        <a14:backgroundMark x1="43848" y1="55566" x2="44948" y2="55288"/>
                        <a14:backgroundMark x1="50654" y1="54593" x2="53320" y2="53809"/>
                        <a14:backgroundMark x1="45020" y1="56250" x2="45627" y2="560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763" t="70374" r="43700" b="17672"/>
          <a:stretch/>
        </p:blipFill>
        <p:spPr bwMode="auto">
          <a:xfrm rot="20002115">
            <a:off x="5242617" y="4909151"/>
            <a:ext cx="1065475" cy="81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cdn.discordapp.com/attachments/1089640668097425452/1100460148750819328/Bildgenerator4_Create_a_female_student_character_that_looks_lik_431f88c8-7f0f-4a91-a031-07f66db86ce1.png">
            <a:extLst>
              <a:ext uri="{FF2B5EF4-FFF2-40B4-BE49-F238E27FC236}">
                <a16:creationId xmlns:a16="http://schemas.microsoft.com/office/drawing/2014/main" id="{38854EF7-FD15-46F5-ACC9-7549ADD5B0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94" b="92285" l="9961" r="89844">
                        <a14:foregroundMark x1="48047" y1="79199" x2="46680" y2="86523"/>
                        <a14:foregroundMark x1="46680" y1="86523" x2="50391" y2="92285"/>
                        <a14:foregroundMark x1="45898" y1="81934" x2="46094" y2="85840"/>
                        <a14:foregroundMark x1="49902" y1="59570" x2="53027" y2="70605"/>
                        <a14:foregroundMark x1="47266" y1="91602" x2="48926" y2="92090"/>
                        <a14:foregroundMark x1="46191" y1="54199" x2="48730" y2="57129"/>
                        <a14:foregroundMark x1="49707" y1="54492" x2="49414" y2="57227"/>
                        <a14:foregroundMark x1="49414" y1="54590" x2="46387" y2="55664"/>
                        <a14:backgroundMark x1="36133" y1="21289" x2="30273" y2="26758"/>
                        <a14:backgroundMark x1="30273" y1="26758" x2="25684" y2="37402"/>
                        <a14:backgroundMark x1="25684" y1="37402" x2="26172" y2="59277"/>
                        <a14:backgroundMark x1="26172" y1="59277" x2="29688" y2="65918"/>
                        <a14:backgroundMark x1="29688" y1="65918" x2="40039" y2="69434"/>
                        <a14:backgroundMark x1="62793" y1="27637" x2="75195" y2="53613"/>
                        <a14:backgroundMark x1="75195" y1="53613" x2="75977" y2="62793"/>
                        <a14:backgroundMark x1="75977" y1="62793" x2="70020" y2="68262"/>
                        <a14:backgroundMark x1="70020" y1="68262" x2="63184" y2="70605"/>
                        <a14:backgroundMark x1="63184" y1="70605" x2="60840" y2="73242"/>
                        <a14:backgroundMark x1="49707" y1="85059" x2="49414" y2="82910"/>
                        <a14:backgroundMark x1="58301" y1="56543" x2="57617" y2="64453"/>
                        <a14:backgroundMark x1="45020" y1="61133" x2="41113" y2="45313"/>
                        <a14:backgroundMark x1="41113" y1="45313" x2="49316" y2="47949"/>
                        <a14:backgroundMark x1="49316" y1="47949" x2="41309" y2="47070"/>
                        <a14:backgroundMark x1="41309" y1="47070" x2="61426" y2="49512"/>
                        <a14:backgroundMark x1="61426" y1="49512" x2="46973" y2="46875"/>
                        <a14:backgroundMark x1="46973" y1="46875" x2="37695" y2="48633"/>
                        <a14:backgroundMark x1="37695" y1="48633" x2="44727" y2="46289"/>
                        <a14:backgroundMark x1="44727" y1="46289" x2="34668" y2="46094"/>
                        <a14:backgroundMark x1="34668" y1="46094" x2="57031" y2="36719"/>
                        <a14:backgroundMark x1="57031" y1="36719" x2="44531" y2="44336"/>
                        <a14:backgroundMark x1="44531" y1="44336" x2="37402" y2="24609"/>
                        <a14:backgroundMark x1="37402" y1="24609" x2="45508" y2="12305"/>
                        <a14:backgroundMark x1="45508" y1="12305" x2="42188" y2="20020"/>
                        <a14:backgroundMark x1="42188" y1="20020" x2="52441" y2="13379"/>
                        <a14:backgroundMark x1="52441" y1="13379" x2="45801" y2="16211"/>
                        <a14:backgroundMark x1="45801" y1="16211" x2="59570" y2="9375"/>
                        <a14:backgroundMark x1="59570" y1="9375" x2="46387" y2="17676"/>
                        <a14:backgroundMark x1="46387" y1="17676" x2="55859" y2="12012"/>
                        <a14:backgroundMark x1="55859" y1="12012" x2="62793" y2="13086"/>
                        <a14:backgroundMark x1="62793" y1="13086" x2="59473" y2="20215"/>
                        <a14:backgroundMark x1="59473" y1="20215" x2="50781" y2="25879"/>
                        <a14:backgroundMark x1="50781" y1="25879" x2="57520" y2="21387"/>
                        <a14:backgroundMark x1="57520" y1="21387" x2="74316" y2="19043"/>
                        <a14:backgroundMark x1="74316" y1="19043" x2="45801" y2="29590"/>
                        <a14:backgroundMark x1="45801" y1="29590" x2="65723" y2="22363"/>
                        <a14:backgroundMark x1="65723" y1="22363" x2="29688" y2="35547"/>
                        <a14:backgroundMark x1="29688" y1="35547" x2="43066" y2="26270"/>
                        <a14:backgroundMark x1="43066" y1="26270" x2="24805" y2="30957"/>
                        <a14:backgroundMark x1="24805" y1="30957" x2="60449" y2="21680"/>
                        <a14:backgroundMark x1="60449" y1="21680" x2="48926" y2="26367"/>
                        <a14:backgroundMark x1="48926" y1="26367" x2="41016" y2="24414"/>
                        <a14:backgroundMark x1="41016" y1="24414" x2="68066" y2="11133"/>
                        <a14:backgroundMark x1="68066" y1="11133" x2="46875" y2="18262"/>
                        <a14:backgroundMark x1="46875" y1="18262" x2="61816" y2="16602"/>
                        <a14:backgroundMark x1="61816" y1="16602" x2="46387" y2="23438"/>
                        <a14:backgroundMark x1="46387" y1="23438" x2="55371" y2="30371"/>
                        <a14:backgroundMark x1="55371" y1="30371" x2="39258" y2="37598"/>
                        <a14:backgroundMark x1="39258" y1="37598" x2="57227" y2="40527"/>
                        <a14:backgroundMark x1="57227" y1="40527" x2="35547" y2="42383"/>
                        <a14:backgroundMark x1="35547" y1="42383" x2="51367" y2="43359"/>
                        <a14:backgroundMark x1="51367" y1="43359" x2="28613" y2="43359"/>
                        <a14:backgroundMark x1="28613" y1="43359" x2="62598" y2="50293"/>
                        <a14:backgroundMark x1="45629" y1="49482" x2="33984" y2="48926"/>
                        <a14:backgroundMark x1="62598" y1="50293" x2="48720" y2="49630"/>
                        <a14:backgroundMark x1="49077" y1="49718" x2="65625" y2="50586"/>
                        <a14:backgroundMark x1="33984" y1="48926" x2="45590" y2="49535"/>
                        <a14:backgroundMark x1="65625" y1="50586" x2="49414" y2="42285"/>
                        <a14:backgroundMark x1="49414" y1="42285" x2="62891" y2="43457"/>
                        <a14:backgroundMark x1="62891" y1="43457" x2="65332" y2="50977"/>
                        <a14:backgroundMark x1="65332" y1="50977" x2="63379" y2="58984"/>
                        <a14:backgroundMark x1="63379" y1="58984" x2="54199" y2="32422"/>
                        <a14:backgroundMark x1="54199" y1="32422" x2="45801" y2="29004"/>
                        <a14:backgroundMark x1="45801" y1="29004" x2="37891" y2="34668"/>
                        <a14:backgroundMark x1="37891" y1="34668" x2="37402" y2="46484"/>
                        <a14:backgroundMark x1="37402" y1="46484" x2="41211" y2="56738"/>
                        <a14:backgroundMark x1="41211" y1="56738" x2="43945" y2="48633"/>
                        <a14:backgroundMark x1="43945" y1="48633" x2="43164" y2="31250"/>
                        <a14:backgroundMark x1="43164" y1="31250" x2="54492" y2="16699"/>
                        <a14:backgroundMark x1="54492" y1="16699" x2="52832" y2="8301"/>
                        <a14:backgroundMark x1="52832" y1="8301" x2="51172" y2="28418"/>
                        <a14:backgroundMark x1="51172" y1="28418" x2="47168" y2="39355"/>
                        <a14:backgroundMark x1="47168" y1="39355" x2="54980" y2="45996"/>
                        <a14:backgroundMark x1="54980" y1="45996" x2="57520" y2="36426"/>
                        <a14:backgroundMark x1="57520" y1="36426" x2="46777" y2="18262"/>
                        <a14:backgroundMark x1="46777" y1="18262" x2="47754" y2="10645"/>
                        <a14:backgroundMark x1="47754" y1="10645" x2="34473" y2="24609"/>
                        <a14:backgroundMark x1="34473" y1="24609" x2="51172" y2="7813"/>
                        <a14:backgroundMark x1="51172" y1="7813" x2="42871" y2="9570"/>
                        <a14:backgroundMark x1="42871" y1="9570" x2="48926" y2="13379"/>
                        <a14:backgroundMark x1="48926" y1="13379" x2="51660" y2="17285"/>
                        <a14:backgroundMark x1="43848" y1="51758" x2="44943" y2="52036"/>
                        <a14:backgroundMark x1="66504" y1="8496" x2="45215" y2="8008"/>
                        <a14:backgroundMark x1="45215" y1="8008" x2="53320" y2="8398"/>
                        <a14:backgroundMark x1="53320" y1="8398" x2="56152" y2="7617"/>
                        <a14:backgroundMark x1="53711" y1="50000" x2="57129" y2="66211"/>
                        <a14:backgroundMark x1="54297" y1="65234" x2="54785" y2="68652"/>
                        <a14:backgroundMark x1="53320" y1="77832" x2="52930" y2="84961"/>
                        <a14:backgroundMark x1="52930" y1="84961" x2="58203" y2="90039"/>
                        <a14:backgroundMark x1="58203" y1="90039" x2="60938" y2="88965"/>
                        <a14:backgroundMark x1="54688" y1="87891" x2="59961" y2="90918"/>
                        <a14:backgroundMark x1="55762" y1="88770" x2="56543" y2="91211"/>
                        <a14:backgroundMark x1="53320" y1="88086" x2="55273" y2="91406"/>
                        <a14:backgroundMark x1="41992" y1="50586" x2="52832" y2="53320"/>
                        <a14:backgroundMark x1="45605" y1="52148" x2="48535" y2="52734"/>
                        <a14:backgroundMark x1="49124" y1="54233" x2="52734" y2="53320"/>
                        <a14:backgroundMark x1="43848" y1="55566" x2="44948" y2="55288"/>
                        <a14:backgroundMark x1="50654" y1="54593" x2="53320" y2="53809"/>
                        <a14:backgroundMark x1="45020" y1="56250" x2="45627" y2="560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763" t="62301" r="43700" b="31339"/>
          <a:stretch/>
        </p:blipFill>
        <p:spPr bwMode="auto">
          <a:xfrm rot="20982774">
            <a:off x="5715714" y="3801538"/>
            <a:ext cx="1065475" cy="43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cdn.discordapp.com/attachments/1089640668097425452/1100460148750819328/Bildgenerator4_Create_a_female_student_character_that_looks_lik_431f88c8-7f0f-4a91-a031-07f66db86ce1.png">
            <a:extLst>
              <a:ext uri="{FF2B5EF4-FFF2-40B4-BE49-F238E27FC236}">
                <a16:creationId xmlns:a16="http://schemas.microsoft.com/office/drawing/2014/main" id="{9656680B-9E3F-4BE9-8488-36E7296BA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94" b="92285" l="9961" r="89844">
                        <a14:foregroundMark x1="41895" y1="19824" x2="43555" y2="12695"/>
                        <a14:foregroundMark x1="43555" y1="12695" x2="50391" y2="9375"/>
                        <a14:foregroundMark x1="50391" y1="9375" x2="57617" y2="8594"/>
                        <a14:foregroundMark x1="57617" y1="8594" x2="60156" y2="15234"/>
                        <a14:foregroundMark x1="60156" y1="15234" x2="60156" y2="15234"/>
                        <a14:foregroundMark x1="48047" y1="79199" x2="46680" y2="86523"/>
                        <a14:foregroundMark x1="46680" y1="86523" x2="50391" y2="92285"/>
                        <a14:foregroundMark x1="52832" y1="81055" x2="55078" y2="87988"/>
                        <a14:foregroundMark x1="55078" y1="87988" x2="58008" y2="90234"/>
                        <a14:backgroundMark x1="36133" y1="21289" x2="30273" y2="26758"/>
                        <a14:backgroundMark x1="30273" y1="26758" x2="25684" y2="37402"/>
                        <a14:backgroundMark x1="25684" y1="37402" x2="26172" y2="59277"/>
                        <a14:backgroundMark x1="26172" y1="59277" x2="29688" y2="65918"/>
                        <a14:backgroundMark x1="29688" y1="65918" x2="40039" y2="69434"/>
                        <a14:backgroundMark x1="62793" y1="27637" x2="75195" y2="53613"/>
                        <a14:backgroundMark x1="75195" y1="53613" x2="75977" y2="62793"/>
                        <a14:backgroundMark x1="75977" y1="62793" x2="70020" y2="68262"/>
                        <a14:backgroundMark x1="70020" y1="68262" x2="63184" y2="70605"/>
                        <a14:backgroundMark x1="63184" y1="70605" x2="60840" y2="73242"/>
                        <a14:backgroundMark x1="49707" y1="85059" x2="49414" y2="82910"/>
                        <a14:backgroundMark x1="58301" y1="56543" x2="57617" y2="644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2667000" y="0"/>
            <a:ext cx="6858000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658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discordapp.com/attachments/1089640668097425452/1100447074266382476/Bildgenerator4_Create_a_male_student_character_that_looks_like__4637bba3-68e2-4140-b88e-fe0c8db1b6b4.png">
            <a:extLst>
              <a:ext uri="{FF2B5EF4-FFF2-40B4-BE49-F238E27FC236}">
                <a16:creationId xmlns:a16="http://schemas.microsoft.com/office/drawing/2014/main" id="{1443EBED-915C-455E-88D7-8FE017A3D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50" b="93262" l="9961" r="89844">
                        <a14:foregroundMark x1="57324" y1="84961" x2="54590" y2="91602"/>
                        <a14:foregroundMark x1="54590" y1="91602" x2="62109" y2="92188"/>
                        <a14:foregroundMark x1="62109" y1="92188" x2="67773" y2="91699"/>
                        <a14:foregroundMark x1="64160" y1="93066" x2="69238" y2="93262"/>
                        <a14:backgroundMark x1="67188" y1="59473" x2="50684" y2="52539"/>
                        <a14:backgroundMark x1="50684" y1="52539" x2="24902" y2="63867"/>
                        <a14:backgroundMark x1="24902" y1="63867" x2="33203" y2="53223"/>
                        <a14:backgroundMark x1="33203" y1="53223" x2="27637" y2="62598"/>
                        <a14:backgroundMark x1="27637" y1="62598" x2="29102" y2="49219"/>
                        <a14:backgroundMark x1="29102" y1="49219" x2="27148" y2="62695"/>
                        <a14:backgroundMark x1="27148" y1="62695" x2="22754" y2="34180"/>
                        <a14:backgroundMark x1="22754" y1="34180" x2="29297" y2="37012"/>
                        <a14:backgroundMark x1="29297" y1="37012" x2="31055" y2="49316"/>
                        <a14:backgroundMark x1="31055" y1="49316" x2="28027" y2="36035"/>
                        <a14:backgroundMark x1="28027" y1="36035" x2="30176" y2="44531"/>
                        <a14:backgroundMark x1="30176" y1="44531" x2="37988" y2="34668"/>
                        <a14:backgroundMark x1="37988" y1="34668" x2="38672" y2="46582"/>
                        <a14:backgroundMark x1="38672" y1="46582" x2="36523" y2="32813"/>
                        <a14:backgroundMark x1="36523" y1="32813" x2="45410" y2="20801"/>
                        <a14:backgroundMark x1="45410" y1="20801" x2="52637" y2="24902"/>
                        <a14:backgroundMark x1="52637" y1="24902" x2="46875" y2="16113"/>
                        <a14:backgroundMark x1="46875" y1="16113" x2="55664" y2="17285"/>
                        <a14:backgroundMark x1="55664" y1="17285" x2="53711" y2="25195"/>
                        <a14:backgroundMark x1="53711" y1="25195" x2="46777" y2="22852"/>
                        <a14:backgroundMark x1="46777" y1="22852" x2="51758" y2="16895"/>
                        <a14:backgroundMark x1="51758" y1="16895" x2="49707" y2="24609"/>
                        <a14:backgroundMark x1="49707" y1="24609" x2="42773" y2="19922"/>
                        <a14:backgroundMark x1="42773" y1="19922" x2="48535" y2="15137"/>
                        <a14:backgroundMark x1="48535" y1="15137" x2="57324" y2="13477"/>
                        <a14:backgroundMark x1="57324" y1="13477" x2="51367" y2="20898"/>
                        <a14:backgroundMark x1="51367" y1="20898" x2="43262" y2="15039"/>
                        <a14:backgroundMark x1="43262" y1="15039" x2="45898" y2="8301"/>
                        <a14:backgroundMark x1="45898" y1="8301" x2="54199" y2="10938"/>
                        <a14:backgroundMark x1="54199" y1="10938" x2="40332" y2="14453"/>
                        <a14:backgroundMark x1="40332" y1="14453" x2="55371" y2="9180"/>
                        <a14:backgroundMark x1="55371" y1="9180" x2="44629" y2="10449"/>
                        <a14:backgroundMark x1="44629" y1="10449" x2="55664" y2="6543"/>
                        <a14:backgroundMark x1="55664" y1="6543" x2="52539" y2="16016"/>
                        <a14:backgroundMark x1="52539" y1="16016" x2="46387" y2="20313"/>
                        <a14:backgroundMark x1="46387" y1="20313" x2="66113" y2="8594"/>
                        <a14:backgroundMark x1="66113" y1="8594" x2="52441" y2="20801"/>
                        <a14:backgroundMark x1="52441" y1="20801" x2="60742" y2="12598"/>
                        <a14:backgroundMark x1="60742" y1="12598" x2="34180" y2="38965"/>
                        <a14:backgroundMark x1="34180" y1="38965" x2="56738" y2="33301"/>
                        <a14:backgroundMark x1="56738" y1="33301" x2="35742" y2="38281"/>
                        <a14:backgroundMark x1="35742" y1="38281" x2="57715" y2="34277"/>
                        <a14:backgroundMark x1="57715" y1="34277" x2="40820" y2="47168"/>
                        <a14:backgroundMark x1="40820" y1="47168" x2="46973" y2="41504"/>
                        <a14:backgroundMark x1="46973" y1="41504" x2="67383" y2="39746"/>
                        <a14:backgroundMark x1="67383" y1="39746" x2="54004" y2="49219"/>
                        <a14:backgroundMark x1="54004" y1="49219" x2="75098" y2="48633"/>
                        <a14:backgroundMark x1="75098" y1="48633" x2="53516" y2="55957"/>
                        <a14:backgroundMark x1="53516" y1="55957" x2="64063" y2="54492"/>
                        <a14:backgroundMark x1="64063" y1="54492" x2="46875" y2="53613"/>
                        <a14:backgroundMark x1="49219" y1="55273" x2="48047" y2="55859"/>
                        <a14:backgroundMark x1="61719" y1="9473" x2="54492" y2="8105"/>
                        <a14:backgroundMark x1="54492" y1="8105" x2="47949" y2="12305"/>
                        <a14:backgroundMark x1="47949" y1="12305" x2="57715" y2="12305"/>
                        <a14:backgroundMark x1="57715" y1="12305" x2="46387" y2="11523"/>
                        <a14:backgroundMark x1="46387" y1="11523" x2="58398" y2="9961"/>
                        <a14:backgroundMark x1="58398" y1="9961" x2="33008" y2="8789"/>
                        <a14:backgroundMark x1="33008" y1="8789" x2="64160" y2="7031"/>
                        <a14:backgroundMark x1="60547" y1="4395" x2="58105" y2="14355"/>
                        <a14:backgroundMark x1="58105" y1="14355" x2="51074" y2="19727"/>
                        <a14:backgroundMark x1="51074" y1="19727" x2="50977" y2="19727"/>
                        <a14:backgroundMark x1="41602" y1="56738" x2="49316" y2="69238"/>
                        <a14:backgroundMark x1="49316" y1="69238" x2="48340" y2="77246"/>
                        <a14:backgroundMark x1="48340" y1="77246" x2="38770" y2="89551"/>
                        <a14:backgroundMark x1="38770" y1="89551" x2="43164" y2="76270"/>
                        <a14:backgroundMark x1="43164" y1="76270" x2="38379" y2="85938"/>
                        <a14:backgroundMark x1="38379" y1="85938" x2="42285" y2="78516"/>
                        <a14:backgroundMark x1="42285" y1="78516" x2="38184" y2="88867"/>
                        <a14:backgroundMark x1="38184" y1="88867" x2="45898" y2="87207"/>
                        <a14:backgroundMark x1="45898" y1="87207" x2="34668" y2="89844"/>
                        <a14:backgroundMark x1="34668" y1="89844" x2="33887" y2="82617"/>
                        <a14:backgroundMark x1="33887" y1="82617" x2="41211" y2="84570"/>
                        <a14:backgroundMark x1="41211" y1="84570" x2="32910" y2="88184"/>
                        <a14:backgroundMark x1="32910" y1="88184" x2="36523" y2="80273"/>
                        <a14:backgroundMark x1="36523" y1="80273" x2="45117" y2="78516"/>
                        <a14:backgroundMark x1="45117" y1="78516" x2="42188" y2="68066"/>
                        <a14:backgroundMark x1="42188" y1="68066" x2="46777" y2="59863"/>
                        <a14:backgroundMark x1="46777" y1="59863" x2="46484" y2="55859"/>
                        <a14:backgroundMark x1="36133" y1="81055" x2="32715" y2="89551"/>
                        <a14:backgroundMark x1="32715" y1="89551" x2="39844" y2="91602"/>
                        <a14:backgroundMark x1="39844" y1="91602" x2="33105" y2="94922"/>
                        <a14:backgroundMark x1="33105" y1="94922" x2="41504" y2="90234"/>
                        <a14:backgroundMark x1="41504" y1="90234" x2="33691" y2="89355"/>
                        <a14:backgroundMark x1="33691" y1="89355" x2="41602" y2="89453"/>
                        <a14:backgroundMark x1="41602" y1="89453" x2="34082" y2="92773"/>
                        <a14:backgroundMark x1="34082" y1="92773" x2="37500" y2="88086"/>
                        <a14:backgroundMark x1="41602" y1="92188" x2="38770" y2="81836"/>
                        <a14:backgroundMark x1="38770" y1="81836" x2="39355" y2="92383"/>
                        <a14:backgroundMark x1="39355" y1="92383" x2="37305" y2="84961"/>
                        <a14:backgroundMark x1="37305" y1="84961" x2="43457" y2="97559"/>
                        <a14:backgroundMark x1="43457" y1="97559" x2="38867" y2="88184"/>
                        <a14:backgroundMark x1="34473" y1="77344" x2="36133" y2="84375"/>
                        <a14:backgroundMark x1="36133" y1="84375" x2="40625" y2="78418"/>
                        <a14:backgroundMark x1="40625" y1="78418" x2="39063" y2="79395"/>
                        <a14:backgroundMark x1="50195" y1="56934" x2="49219" y2="65039"/>
                        <a14:backgroundMark x1="49219" y1="65039" x2="50195" y2="59961"/>
                        <a14:backgroundMark x1="51855" y1="60254" x2="47656" y2="67090"/>
                        <a14:backgroundMark x1="47656" y1="67090" x2="47559" y2="666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647" t="57507" r="26194" b="4348"/>
          <a:stretch/>
        </p:blipFill>
        <p:spPr bwMode="auto">
          <a:xfrm>
            <a:off x="6003235" y="3943847"/>
            <a:ext cx="1725434" cy="261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33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discordapp.com/attachments/1089640668097425452/1100447074266382476/Bildgenerator4_Create_a_male_student_character_that_looks_like__4637bba3-68e2-4140-b88e-fe0c8db1b6b4.png">
            <a:extLst>
              <a:ext uri="{FF2B5EF4-FFF2-40B4-BE49-F238E27FC236}">
                <a16:creationId xmlns:a16="http://schemas.microsoft.com/office/drawing/2014/main" id="{1443EBED-915C-455E-88D7-8FE017A3D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50" b="92285" l="9961" r="89844">
                        <a14:foregroundMark x1="46388" y1="9277" x2="47403" y2="9277"/>
                        <a14:foregroundMark x1="42871" y1="9277" x2="46296" y2="9277"/>
                        <a14:foregroundMark x1="58747" y1="10050" x2="60938" y2="11816"/>
                        <a14:foregroundMark x1="52355" y1="7264" x2="54199" y2="6250"/>
                        <a14:foregroundMark x1="39063" y1="80469" x2="33887" y2="85156"/>
                        <a14:foregroundMark x1="33887" y1="85156" x2="37012" y2="91699"/>
                        <a14:foregroundMark x1="37012" y1="91699" x2="38672" y2="84668"/>
                        <a14:foregroundMark x1="38672" y1="84668" x2="41211" y2="81641"/>
                        <a14:foregroundMark x1="57324" y1="84961" x2="54590" y2="91602"/>
                        <a14:foregroundMark x1="54590" y1="91602" x2="62109" y2="92188"/>
                        <a14:foregroundMark x1="62109" y1="92188" x2="64136" y2="92013"/>
                        <a14:foregroundMark x1="34180" y1="92871" x2="41309" y2="92285"/>
                        <a14:foregroundMark x1="41309" y1="92285" x2="41602" y2="92285"/>
                        <a14:backgroundMark x1="38086" y1="5664" x2="55762" y2="9570"/>
                        <a14:backgroundMark x1="55762" y1="9570" x2="49316" y2="17871"/>
                        <a14:backgroundMark x1="49316" y1="17871" x2="41016" y2="22363"/>
                        <a14:backgroundMark x1="41016" y1="22363" x2="55957" y2="23340"/>
                        <a14:backgroundMark x1="55957" y1="23340" x2="44727" y2="34277"/>
                        <a14:backgroundMark x1="44727" y1="34277" x2="8691" y2="46777"/>
                        <a14:backgroundMark x1="8691" y1="46777" x2="32715" y2="46875"/>
                        <a14:backgroundMark x1="32715" y1="46875" x2="23242" y2="47168"/>
                        <a14:backgroundMark x1="23242" y1="47168" x2="69922" y2="63281"/>
                        <a14:backgroundMark x1="69922" y1="63281" x2="65234" y2="73242"/>
                        <a14:backgroundMark x1="65234" y1="73242" x2="59961" y2="58008"/>
                        <a14:backgroundMark x1="59961" y1="58008" x2="57129" y2="69336"/>
                        <a14:backgroundMark x1="57129" y1="69336" x2="59570" y2="86133"/>
                        <a14:backgroundMark x1="59570" y1="86133" x2="67285" y2="92480"/>
                        <a14:backgroundMark x1="67285" y1="92480" x2="71387" y2="93457"/>
                        <a14:backgroundMark x1="35352" y1="51172" x2="32227" y2="64258"/>
                        <a14:backgroundMark x1="32227" y1="64258" x2="36523" y2="58594"/>
                        <a14:backgroundMark x1="36523" y1="58594" x2="37891" y2="53711"/>
                        <a14:backgroundMark x1="41602" y1="41406" x2="37012" y2="47754"/>
                        <a14:backgroundMark x1="37012" y1="47754" x2="65820" y2="52734"/>
                        <a14:backgroundMark x1="65820" y1="52734" x2="50879" y2="50488"/>
                        <a14:backgroundMark x1="50879" y1="50488" x2="58594" y2="53613"/>
                        <a14:backgroundMark x1="58594" y1="53613" x2="65918" y2="61621"/>
                        <a14:backgroundMark x1="65918" y1="61621" x2="65137" y2="49707"/>
                        <a14:backgroundMark x1="65137" y1="49707" x2="55859" y2="33008"/>
                        <a14:backgroundMark x1="55859" y1="33008" x2="60938" y2="24805"/>
                        <a14:backgroundMark x1="60938" y1="24805" x2="46875" y2="10645"/>
                        <a14:backgroundMark x1="46875" y1="10645" x2="36133" y2="17090"/>
                        <a14:backgroundMark x1="36133" y1="17090" x2="53906" y2="10547"/>
                        <a14:backgroundMark x1="53906" y1="10547" x2="46777" y2="15918"/>
                        <a14:backgroundMark x1="46777" y1="15918" x2="57617" y2="8691"/>
                        <a14:backgroundMark x1="57617" y1="8691" x2="54102" y2="14746"/>
                        <a14:backgroundMark x1="54102" y1="14746" x2="45313" y2="21680"/>
                        <a14:backgroundMark x1="45313" y1="21680" x2="55957" y2="21582"/>
                        <a14:backgroundMark x1="55957" y1="21582" x2="56445" y2="28809"/>
                        <a14:backgroundMark x1="56445" y1="28809" x2="46582" y2="41602"/>
                        <a14:backgroundMark x1="46582" y1="41602" x2="37891" y2="45898"/>
                        <a14:backgroundMark x1="37891" y1="45898" x2="47656" y2="49121"/>
                        <a14:backgroundMark x1="47656" y1="49121" x2="48926" y2="57227"/>
                        <a14:backgroundMark x1="48926" y1="57227" x2="66699" y2="55859"/>
                        <a14:backgroundMark x1="66699" y1="55859" x2="63965" y2="43945"/>
                        <a14:backgroundMark x1="63965" y1="43945" x2="58496" y2="34863"/>
                        <a14:backgroundMark x1="58496" y1="34863" x2="64941" y2="47754"/>
                        <a14:backgroundMark x1="64941" y1="47754" x2="68359" y2="48828"/>
                        <a14:backgroundMark x1="37207" y1="55664" x2="49121" y2="58301"/>
                        <a14:backgroundMark x1="39160" y1="58008" x2="53027" y2="637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94" t="60521" r="48338"/>
          <a:stretch/>
        </p:blipFill>
        <p:spPr bwMode="auto">
          <a:xfrm>
            <a:off x="4579951" y="4150581"/>
            <a:ext cx="1630018" cy="270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46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.discordapp.com/attachments/1089640668097425452/1100460148750819328/Bildgenerator4_Create_a_female_student_character_that_looks_lik_431f88c8-7f0f-4a91-a031-07f66db86ce1.png">
            <a:extLst>
              <a:ext uri="{FF2B5EF4-FFF2-40B4-BE49-F238E27FC236}">
                <a16:creationId xmlns:a16="http://schemas.microsoft.com/office/drawing/2014/main" id="{D5B64070-0218-4C21-ACBA-F29129C4A0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94" b="92285" l="9961" r="89844">
                        <a14:foregroundMark x1="48047" y1="79199" x2="46680" y2="86523"/>
                        <a14:foregroundMark x1="46680" y1="86523" x2="50391" y2="92285"/>
                        <a14:foregroundMark x1="45898" y1="81934" x2="46094" y2="85840"/>
                        <a14:foregroundMark x1="49902" y1="59570" x2="53027" y2="70605"/>
                        <a14:backgroundMark x1="36133" y1="21289" x2="30273" y2="26758"/>
                        <a14:backgroundMark x1="30273" y1="26758" x2="25684" y2="37402"/>
                        <a14:backgroundMark x1="25684" y1="37402" x2="26172" y2="59277"/>
                        <a14:backgroundMark x1="26172" y1="59277" x2="29688" y2="65918"/>
                        <a14:backgroundMark x1="29688" y1="65918" x2="40039" y2="69434"/>
                        <a14:backgroundMark x1="62793" y1="27637" x2="75195" y2="53613"/>
                        <a14:backgroundMark x1="75195" y1="53613" x2="75977" y2="62793"/>
                        <a14:backgroundMark x1="75977" y1="62793" x2="70020" y2="68262"/>
                        <a14:backgroundMark x1="70020" y1="68262" x2="63184" y2="70605"/>
                        <a14:backgroundMark x1="63184" y1="70605" x2="60840" y2="73242"/>
                        <a14:backgroundMark x1="49707" y1="85059" x2="49414" y2="82910"/>
                        <a14:backgroundMark x1="58301" y1="56543" x2="57617" y2="64453"/>
                        <a14:backgroundMark x1="45020" y1="61133" x2="41113" y2="45313"/>
                        <a14:backgroundMark x1="41113" y1="45313" x2="49316" y2="47949"/>
                        <a14:backgroundMark x1="49316" y1="47949" x2="41309" y2="47070"/>
                        <a14:backgroundMark x1="41309" y1="47070" x2="61426" y2="49512"/>
                        <a14:backgroundMark x1="61426" y1="49512" x2="46973" y2="46875"/>
                        <a14:backgroundMark x1="46973" y1="46875" x2="37695" y2="48633"/>
                        <a14:backgroundMark x1="37695" y1="48633" x2="44727" y2="46289"/>
                        <a14:backgroundMark x1="44727" y1="46289" x2="34668" y2="46094"/>
                        <a14:backgroundMark x1="34668" y1="46094" x2="57031" y2="36719"/>
                        <a14:backgroundMark x1="57031" y1="36719" x2="44531" y2="44336"/>
                        <a14:backgroundMark x1="44531" y1="44336" x2="37402" y2="24609"/>
                        <a14:backgroundMark x1="37402" y1="24609" x2="45508" y2="12305"/>
                        <a14:backgroundMark x1="45508" y1="12305" x2="42188" y2="20020"/>
                        <a14:backgroundMark x1="42188" y1="20020" x2="52441" y2="13379"/>
                        <a14:backgroundMark x1="52441" y1="13379" x2="45801" y2="16211"/>
                        <a14:backgroundMark x1="45801" y1="16211" x2="59570" y2="9375"/>
                        <a14:backgroundMark x1="59570" y1="9375" x2="46387" y2="17676"/>
                        <a14:backgroundMark x1="46387" y1="17676" x2="55859" y2="12012"/>
                        <a14:backgroundMark x1="55859" y1="12012" x2="62793" y2="13086"/>
                        <a14:backgroundMark x1="62793" y1="13086" x2="59473" y2="20215"/>
                        <a14:backgroundMark x1="59473" y1="20215" x2="50781" y2="25879"/>
                        <a14:backgroundMark x1="50781" y1="25879" x2="57520" y2="21387"/>
                        <a14:backgroundMark x1="57520" y1="21387" x2="74316" y2="19043"/>
                        <a14:backgroundMark x1="74316" y1="19043" x2="45801" y2="29590"/>
                        <a14:backgroundMark x1="45801" y1="29590" x2="65723" y2="22363"/>
                        <a14:backgroundMark x1="65723" y1="22363" x2="29688" y2="35547"/>
                        <a14:backgroundMark x1="29688" y1="35547" x2="43066" y2="26270"/>
                        <a14:backgroundMark x1="43066" y1="26270" x2="24805" y2="30957"/>
                        <a14:backgroundMark x1="24805" y1="30957" x2="60449" y2="21680"/>
                        <a14:backgroundMark x1="60449" y1="21680" x2="48926" y2="26367"/>
                        <a14:backgroundMark x1="48926" y1="26367" x2="41016" y2="24414"/>
                        <a14:backgroundMark x1="41016" y1="24414" x2="68066" y2="11133"/>
                        <a14:backgroundMark x1="68066" y1="11133" x2="46875" y2="18262"/>
                        <a14:backgroundMark x1="46875" y1="18262" x2="61816" y2="16602"/>
                        <a14:backgroundMark x1="61816" y1="16602" x2="46387" y2="23438"/>
                        <a14:backgroundMark x1="46387" y1="23438" x2="55371" y2="30371"/>
                        <a14:backgroundMark x1="55371" y1="30371" x2="39258" y2="37598"/>
                        <a14:backgroundMark x1="39258" y1="37598" x2="57227" y2="40527"/>
                        <a14:backgroundMark x1="57227" y1="40527" x2="35547" y2="42383"/>
                        <a14:backgroundMark x1="35547" y1="42383" x2="51367" y2="43359"/>
                        <a14:backgroundMark x1="51367" y1="43359" x2="28613" y2="43359"/>
                        <a14:backgroundMark x1="28613" y1="43359" x2="62598" y2="50293"/>
                        <a14:backgroundMark x1="45629" y1="49482" x2="33984" y2="48926"/>
                        <a14:backgroundMark x1="62598" y1="50293" x2="48720" y2="49630"/>
                        <a14:backgroundMark x1="49077" y1="49718" x2="65625" y2="50586"/>
                        <a14:backgroundMark x1="33984" y1="48926" x2="45590" y2="49535"/>
                        <a14:backgroundMark x1="65625" y1="50586" x2="49414" y2="42285"/>
                        <a14:backgroundMark x1="49414" y1="42285" x2="62891" y2="43457"/>
                        <a14:backgroundMark x1="62891" y1="43457" x2="65332" y2="50977"/>
                        <a14:backgroundMark x1="65332" y1="50977" x2="63379" y2="58984"/>
                        <a14:backgroundMark x1="63379" y1="58984" x2="54199" y2="32422"/>
                        <a14:backgroundMark x1="54199" y1="32422" x2="45801" y2="29004"/>
                        <a14:backgroundMark x1="45801" y1="29004" x2="37891" y2="34668"/>
                        <a14:backgroundMark x1="37891" y1="34668" x2="37402" y2="46484"/>
                        <a14:backgroundMark x1="37402" y1="46484" x2="41211" y2="56738"/>
                        <a14:backgroundMark x1="41211" y1="56738" x2="43945" y2="48633"/>
                        <a14:backgroundMark x1="43945" y1="48633" x2="43164" y2="31250"/>
                        <a14:backgroundMark x1="43164" y1="31250" x2="54492" y2="16699"/>
                        <a14:backgroundMark x1="54492" y1="16699" x2="52832" y2="8301"/>
                        <a14:backgroundMark x1="52832" y1="8301" x2="51172" y2="28418"/>
                        <a14:backgroundMark x1="51172" y1="28418" x2="47168" y2="39355"/>
                        <a14:backgroundMark x1="47168" y1="39355" x2="54980" y2="45996"/>
                        <a14:backgroundMark x1="54980" y1="45996" x2="57520" y2="36426"/>
                        <a14:backgroundMark x1="57520" y1="36426" x2="46777" y2="18262"/>
                        <a14:backgroundMark x1="46777" y1="18262" x2="47754" y2="10645"/>
                        <a14:backgroundMark x1="47754" y1="10645" x2="34473" y2="24609"/>
                        <a14:backgroundMark x1="34473" y1="24609" x2="51172" y2="7813"/>
                        <a14:backgroundMark x1="51172" y1="7813" x2="42871" y2="9570"/>
                        <a14:backgroundMark x1="42871" y1="9570" x2="48926" y2="13379"/>
                        <a14:backgroundMark x1="48926" y1="13379" x2="51660" y2="17285"/>
                        <a14:backgroundMark x1="43848" y1="51758" x2="44943" y2="52036"/>
                        <a14:backgroundMark x1="66504" y1="8496" x2="45215" y2="8008"/>
                        <a14:backgroundMark x1="45215" y1="8008" x2="53320" y2="8398"/>
                        <a14:backgroundMark x1="53320" y1="8398" x2="56152" y2="7617"/>
                        <a14:backgroundMark x1="53711" y1="50000" x2="57129" y2="66211"/>
                        <a14:backgroundMark x1="54297" y1="65234" x2="54785" y2="68652"/>
                        <a14:backgroundMark x1="53320" y1="77832" x2="52930" y2="84961"/>
                        <a14:backgroundMark x1="52930" y1="84961" x2="58203" y2="90039"/>
                        <a14:backgroundMark x1="58203" y1="90039" x2="60938" y2="88965"/>
                        <a14:backgroundMark x1="54688" y1="87891" x2="59961" y2="90918"/>
                        <a14:backgroundMark x1="55762" y1="88770" x2="56543" y2="91211"/>
                        <a14:backgroundMark x1="53320" y1="88086" x2="55273" y2="91406"/>
                        <a14:backgroundMark x1="41992" y1="50586" x2="52832" y2="53320"/>
                        <a14:backgroundMark x1="45605" y1="52148" x2="48535" y2="52734"/>
                        <a14:backgroundMark x1="43848" y1="55566" x2="52734" y2="53320"/>
                        <a14:backgroundMark x1="45020" y1="56250" x2="53320" y2="538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763" t="52522" r="43700" b="5739"/>
          <a:stretch/>
        </p:blipFill>
        <p:spPr bwMode="auto">
          <a:xfrm>
            <a:off x="5462546" y="3601941"/>
            <a:ext cx="1065475" cy="286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71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.discordapp.com/attachments/1089640668097425452/1100460148750819328/Bildgenerator4_Create_a_female_student_character_that_looks_lik_431f88c8-7f0f-4a91-a031-07f66db86ce1.png">
            <a:extLst>
              <a:ext uri="{FF2B5EF4-FFF2-40B4-BE49-F238E27FC236}">
                <a16:creationId xmlns:a16="http://schemas.microsoft.com/office/drawing/2014/main" id="{D5B64070-0218-4C21-ACBA-F29129C4A0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94" b="92285" l="9961" r="89844">
                        <a14:foregroundMark x1="52832" y1="81055" x2="55078" y2="87988"/>
                        <a14:foregroundMark x1="55078" y1="87988" x2="58008" y2="90234"/>
                        <a14:foregroundMark x1="45942" y1="82817" x2="45967" y2="83309"/>
                        <a14:foregroundMark x1="54004" y1="52148" x2="54883" y2="64355"/>
                        <a14:foregroundMark x1="53711" y1="68359" x2="53711" y2="68359"/>
                        <a14:foregroundMark x1="54004" y1="66211" x2="53418" y2="74316"/>
                        <a14:foregroundMark x1="54102" y1="65527" x2="54004" y2="68945"/>
                        <a14:backgroundMark x1="36133" y1="21289" x2="30273" y2="26758"/>
                        <a14:backgroundMark x1="30273" y1="26758" x2="25684" y2="37402"/>
                        <a14:backgroundMark x1="25684" y1="37402" x2="26172" y2="59277"/>
                        <a14:backgroundMark x1="26172" y1="59277" x2="29688" y2="65918"/>
                        <a14:backgroundMark x1="29688" y1="65918" x2="40039" y2="69434"/>
                        <a14:backgroundMark x1="62793" y1="27637" x2="75195" y2="53613"/>
                        <a14:backgroundMark x1="75195" y1="53613" x2="75977" y2="62793"/>
                        <a14:backgroundMark x1="75977" y1="62793" x2="70020" y2="68262"/>
                        <a14:backgroundMark x1="70020" y1="68262" x2="63184" y2="70605"/>
                        <a14:backgroundMark x1="63184" y1="70605" x2="60840" y2="73242"/>
                        <a14:backgroundMark x1="49707" y1="85059" x2="49414" y2="82910"/>
                        <a14:backgroundMark x1="58301" y1="56543" x2="57617" y2="64453"/>
                        <a14:backgroundMark x1="45020" y1="61133" x2="41113" y2="45313"/>
                        <a14:backgroundMark x1="41113" y1="45313" x2="49316" y2="47949"/>
                        <a14:backgroundMark x1="49316" y1="47949" x2="41309" y2="47070"/>
                        <a14:backgroundMark x1="41309" y1="47070" x2="61426" y2="49512"/>
                        <a14:backgroundMark x1="61426" y1="49512" x2="46973" y2="46875"/>
                        <a14:backgroundMark x1="46973" y1="46875" x2="37695" y2="48633"/>
                        <a14:backgroundMark x1="37695" y1="48633" x2="44727" y2="46289"/>
                        <a14:backgroundMark x1="44727" y1="46289" x2="34668" y2="46094"/>
                        <a14:backgroundMark x1="34668" y1="46094" x2="57031" y2="36719"/>
                        <a14:backgroundMark x1="57031" y1="36719" x2="44531" y2="44336"/>
                        <a14:backgroundMark x1="44531" y1="44336" x2="37402" y2="24609"/>
                        <a14:backgroundMark x1="37402" y1="24609" x2="45508" y2="12305"/>
                        <a14:backgroundMark x1="45508" y1="12305" x2="42188" y2="20020"/>
                        <a14:backgroundMark x1="42188" y1="20020" x2="52441" y2="13379"/>
                        <a14:backgroundMark x1="52441" y1="13379" x2="45801" y2="16211"/>
                        <a14:backgroundMark x1="45801" y1="16211" x2="59570" y2="9375"/>
                        <a14:backgroundMark x1="59570" y1="9375" x2="46387" y2="17676"/>
                        <a14:backgroundMark x1="46387" y1="17676" x2="55859" y2="12012"/>
                        <a14:backgroundMark x1="55859" y1="12012" x2="62793" y2="13086"/>
                        <a14:backgroundMark x1="62793" y1="13086" x2="59473" y2="20215"/>
                        <a14:backgroundMark x1="59473" y1="20215" x2="50781" y2="25879"/>
                        <a14:backgroundMark x1="50781" y1="25879" x2="57520" y2="21387"/>
                        <a14:backgroundMark x1="57520" y1="21387" x2="74316" y2="19043"/>
                        <a14:backgroundMark x1="74316" y1="19043" x2="45801" y2="29590"/>
                        <a14:backgroundMark x1="45801" y1="29590" x2="65723" y2="22363"/>
                        <a14:backgroundMark x1="65723" y1="22363" x2="29688" y2="35547"/>
                        <a14:backgroundMark x1="29688" y1="35547" x2="43066" y2="26270"/>
                        <a14:backgroundMark x1="43066" y1="26270" x2="24805" y2="30957"/>
                        <a14:backgroundMark x1="24805" y1="30957" x2="60449" y2="21680"/>
                        <a14:backgroundMark x1="60449" y1="21680" x2="48926" y2="26367"/>
                        <a14:backgroundMark x1="48926" y1="26367" x2="41016" y2="24414"/>
                        <a14:backgroundMark x1="41016" y1="24414" x2="68066" y2="11133"/>
                        <a14:backgroundMark x1="68066" y1="11133" x2="46875" y2="18262"/>
                        <a14:backgroundMark x1="46875" y1="18262" x2="61816" y2="16602"/>
                        <a14:backgroundMark x1="61816" y1="16602" x2="46387" y2="23438"/>
                        <a14:backgroundMark x1="46387" y1="23438" x2="55371" y2="30371"/>
                        <a14:backgroundMark x1="55371" y1="30371" x2="39258" y2="37598"/>
                        <a14:backgroundMark x1="39258" y1="37598" x2="57227" y2="40527"/>
                        <a14:backgroundMark x1="57227" y1="40527" x2="35547" y2="42383"/>
                        <a14:backgroundMark x1="35547" y1="42383" x2="51367" y2="43359"/>
                        <a14:backgroundMark x1="51367" y1="43359" x2="28613" y2="43359"/>
                        <a14:backgroundMark x1="28613" y1="43359" x2="62598" y2="50293"/>
                        <a14:backgroundMark x1="45629" y1="49482" x2="33984" y2="48926"/>
                        <a14:backgroundMark x1="62598" y1="50293" x2="48720" y2="49630"/>
                        <a14:backgroundMark x1="49077" y1="49718" x2="65625" y2="50586"/>
                        <a14:backgroundMark x1="33984" y1="48926" x2="45590" y2="49535"/>
                        <a14:backgroundMark x1="65625" y1="50586" x2="49414" y2="42285"/>
                        <a14:backgroundMark x1="49414" y1="42285" x2="62891" y2="43457"/>
                        <a14:backgroundMark x1="62891" y1="43457" x2="65332" y2="50977"/>
                        <a14:backgroundMark x1="65332" y1="50977" x2="63379" y2="58984"/>
                        <a14:backgroundMark x1="63379" y1="58984" x2="54199" y2="32422"/>
                        <a14:backgroundMark x1="54199" y1="32422" x2="45801" y2="29004"/>
                        <a14:backgroundMark x1="45801" y1="29004" x2="37891" y2="34668"/>
                        <a14:backgroundMark x1="37891" y1="34668" x2="37402" y2="46484"/>
                        <a14:backgroundMark x1="37402" y1="46484" x2="41211" y2="56738"/>
                        <a14:backgroundMark x1="41211" y1="56738" x2="43945" y2="48633"/>
                        <a14:backgroundMark x1="43945" y1="48633" x2="43164" y2="31250"/>
                        <a14:backgroundMark x1="43164" y1="31250" x2="54492" y2="16699"/>
                        <a14:backgroundMark x1="54492" y1="16699" x2="52832" y2="8301"/>
                        <a14:backgroundMark x1="52832" y1="8301" x2="51172" y2="28418"/>
                        <a14:backgroundMark x1="51172" y1="28418" x2="47168" y2="39355"/>
                        <a14:backgroundMark x1="47168" y1="39355" x2="54980" y2="45996"/>
                        <a14:backgroundMark x1="54980" y1="45996" x2="57520" y2="36426"/>
                        <a14:backgroundMark x1="57520" y1="36426" x2="46777" y2="18262"/>
                        <a14:backgroundMark x1="46777" y1="18262" x2="47754" y2="10645"/>
                        <a14:backgroundMark x1="47754" y1="10645" x2="34473" y2="24609"/>
                        <a14:backgroundMark x1="34473" y1="24609" x2="51172" y2="7813"/>
                        <a14:backgroundMark x1="51172" y1="7813" x2="42871" y2="9570"/>
                        <a14:backgroundMark x1="42871" y1="9570" x2="48926" y2="13379"/>
                        <a14:backgroundMark x1="48926" y1="13379" x2="51660" y2="17285"/>
                        <a14:backgroundMark x1="43848" y1="51758" x2="44943" y2="52036"/>
                        <a14:backgroundMark x1="66504" y1="8496" x2="45215" y2="8008"/>
                        <a14:backgroundMark x1="45215" y1="8008" x2="53320" y2="8398"/>
                        <a14:backgroundMark x1="53320" y1="8398" x2="56152" y2="7617"/>
                        <a14:backgroundMark x1="48047" y1="48926" x2="47852" y2="62988"/>
                        <a14:backgroundMark x1="47852" y1="62988" x2="47754" y2="54688"/>
                        <a14:backgroundMark x1="47754" y1="54688" x2="50781" y2="69531"/>
                        <a14:backgroundMark x1="50781" y1="69531" x2="49707" y2="76660"/>
                        <a14:backgroundMark x1="49707" y1="76660" x2="46582" y2="83105"/>
                        <a14:backgroundMark x1="46582" y1="83105" x2="48926" y2="89941"/>
                        <a14:backgroundMark x1="48926" y1="89941" x2="49121" y2="89941"/>
                        <a14:backgroundMark x1="50195" y1="48730" x2="49316" y2="57520"/>
                        <a14:backgroundMark x1="46484" y1="50000" x2="45605" y2="58984"/>
                        <a14:backgroundMark x1="46289" y1="83789" x2="45508" y2="91406"/>
                        <a14:backgroundMark x1="45508" y1="91406" x2="45215" y2="80859"/>
                        <a14:backgroundMark x1="48047" y1="89941" x2="52148" y2="924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92" t="46840" r="36860" b="6204"/>
          <a:stretch/>
        </p:blipFill>
        <p:spPr bwMode="auto">
          <a:xfrm>
            <a:off x="5876014" y="3212328"/>
            <a:ext cx="1121134" cy="322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328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Christopher Hering</dc:creator>
  <cp:lastModifiedBy>Christopher Hering</cp:lastModifiedBy>
  <cp:revision>7</cp:revision>
  <dcterms:created xsi:type="dcterms:W3CDTF">2023-04-25T15:44:29Z</dcterms:created>
  <dcterms:modified xsi:type="dcterms:W3CDTF">2023-04-25T17:40:23Z</dcterms:modified>
</cp:coreProperties>
</file>