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639" r:id="rId2"/>
    <p:sldId id="664" r:id="rId3"/>
    <p:sldId id="643" r:id="rId4"/>
    <p:sldId id="642" r:id="rId5"/>
    <p:sldId id="684" r:id="rId6"/>
    <p:sldId id="685" r:id="rId7"/>
    <p:sldId id="691" r:id="rId8"/>
    <p:sldId id="650" r:id="rId9"/>
    <p:sldId id="693" r:id="rId10"/>
    <p:sldId id="690" r:id="rId11"/>
    <p:sldId id="698" r:id="rId12"/>
    <p:sldId id="697" r:id="rId13"/>
    <p:sldId id="689" r:id="rId14"/>
    <p:sldId id="699" r:id="rId15"/>
    <p:sldId id="701" r:id="rId16"/>
    <p:sldId id="702" r:id="rId17"/>
    <p:sldId id="703" r:id="rId18"/>
    <p:sldId id="704" r:id="rId19"/>
    <p:sldId id="713" r:id="rId20"/>
    <p:sldId id="705" r:id="rId21"/>
    <p:sldId id="714" r:id="rId22"/>
    <p:sldId id="675" r:id="rId23"/>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目录" id="{912B3ED7-30D0-44EE-A0D5-751049F4B74B}">
          <p14:sldIdLst>
            <p14:sldId id="639"/>
            <p14:sldId id="664"/>
          </p14:sldIdLst>
        </p14:section>
        <p14:section name="1" id="{1FEF745F-C575-47AD-BC95-9B93A57EDBF3}">
          <p14:sldIdLst>
            <p14:sldId id="643"/>
            <p14:sldId id="642"/>
          </p14:sldIdLst>
        </p14:section>
        <p14:section name="2" id="{9BBC54AD-73B1-4F02-A47A-09C972DA3EB0}">
          <p14:sldIdLst>
            <p14:sldId id="684"/>
            <p14:sldId id="685"/>
            <p14:sldId id="691"/>
          </p14:sldIdLst>
        </p14:section>
        <p14:section name="3" id="{8BC4FFB1-E2C5-45F6-BD96-01F9809A2B26}">
          <p14:sldIdLst>
            <p14:sldId id="650"/>
            <p14:sldId id="693"/>
            <p14:sldId id="690"/>
            <p14:sldId id="698"/>
          </p14:sldIdLst>
        </p14:section>
        <p14:section name="4" id="{5D086D09-ABB3-43F4-89BC-723AF992E6D9}">
          <p14:sldIdLst>
            <p14:sldId id="697"/>
            <p14:sldId id="689"/>
            <p14:sldId id="699"/>
          </p14:sldIdLst>
        </p14:section>
        <p14:section name="5" id="{E1BFEC14-A286-4D88-A561-460A9FF62B6B}">
          <p14:sldIdLst>
            <p14:sldId id="701"/>
            <p14:sldId id="702"/>
            <p14:sldId id="703"/>
            <p14:sldId id="704"/>
            <p14:sldId id="713"/>
            <p14:sldId id="705"/>
            <p14:sldId id="714"/>
            <p14:sldId id="675"/>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a:srgbClr val="F7F7F7"/>
    <a:srgbClr val="EBE8E0"/>
    <a:srgbClr val="F6B0B1"/>
    <a:srgbClr val="464C5B"/>
    <a:srgbClr val="F1CADD"/>
    <a:srgbClr val="5C9A60"/>
    <a:srgbClr val="367D96"/>
    <a:srgbClr val="C3DBC5"/>
    <a:srgbClr val="A7D1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74" autoAdjust="0"/>
    <p:restoredTop sz="94660"/>
  </p:normalViewPr>
  <p:slideViewPr>
    <p:cSldViewPr snapToGrid="0">
      <p:cViewPr>
        <p:scale>
          <a:sx n="94" d="100"/>
          <a:sy n="94" d="100"/>
        </p:scale>
        <p:origin x="-96" y="19"/>
      </p:cViewPr>
      <p:guideLst>
        <p:guide orient="horz" pos="2160"/>
        <p:guide pos="3840"/>
      </p:guideLst>
    </p:cSldViewPr>
  </p:slideViewPr>
  <p:notesTextViewPr>
    <p:cViewPr>
      <p:scale>
        <a:sx n="1" d="1"/>
        <a:sy n="1" d="1"/>
      </p:scale>
      <p:origin x="0" y="0"/>
    </p:cViewPr>
  </p:notesTextViewPr>
  <p:sorterViewPr>
    <p:cViewPr>
      <p:scale>
        <a:sx n="200" d="100"/>
        <a:sy n="200" d="100"/>
      </p:scale>
      <p:origin x="0" y="-571"/>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2" name="矩形 1"/>
          <p:cNvSpPr/>
          <p:nvPr userDrawn="1"/>
        </p:nvSpPr>
        <p:spPr>
          <a:xfrm>
            <a:off x="848810" y="1446835"/>
            <a:ext cx="10494380" cy="3964330"/>
          </a:xfrm>
          <a:prstGeom prst="rect">
            <a:avLst/>
          </a:prstGeom>
          <a:noFill/>
          <a:ln w="12700" cap="flat" cmpd="sng" algn="ctr">
            <a:solidFill>
              <a:schemeClr val="accent1">
                <a:lumMod val="40000"/>
                <a:lumOff val="6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占位符 15"/>
          <p:cNvSpPr>
            <a:spLocks noGrp="1"/>
          </p:cNvSpPr>
          <p:nvPr>
            <p:ph type="body" sz="quarter" idx="10" hasCustomPrompt="1"/>
          </p:nvPr>
        </p:nvSpPr>
        <p:spPr>
          <a:xfrm>
            <a:off x="5669601" y="2226868"/>
            <a:ext cx="811119"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wrap="none" lIns="0" tIns="0" rIns="0" bIns="0">
            <a:spAutoFit/>
          </a:bodyPr>
          <a:lstStyle>
            <a:lvl1pPr marL="0" indent="0" algn="ctr">
              <a:buNone/>
              <a:defRPr lang="zh-CN" altLang="en-US" sz="5400" b="0" smtClean="0">
                <a:solidFill>
                  <a:schemeClr val="tx1"/>
                </a:solidFill>
                <a:latin typeface="+mj-ea"/>
                <a:ea typeface="+mj-ea"/>
              </a:defRPr>
            </a:lvl1pPr>
            <a:lvl2pPr>
              <a:defRPr lang="zh-CN" altLang="en-US" sz="1800" smtClean="0"/>
            </a:lvl2pPr>
            <a:lvl3pPr>
              <a:defRPr lang="zh-CN" altLang="en-US" sz="1800" smtClean="0"/>
            </a:lvl3pPr>
            <a:lvl4pPr>
              <a:defRPr lang="zh-CN" altLang="en-US" smtClean="0"/>
            </a:lvl4pPr>
            <a:lvl5pPr>
              <a:defRPr lang="zh-CN" altLang="en-US"/>
            </a:lvl5pPr>
          </a:lstStyle>
          <a:p>
            <a:pPr marL="914400" lvl="0" indent="-1143000" algn="l" defTabSz="914400" rtl="0" eaLnBrk="1" fontAlgn="base" latinLnBrk="0" hangingPunct="1">
              <a:lnSpc>
                <a:spcPct val="90000"/>
              </a:lnSpc>
              <a:spcBef>
                <a:spcPts val="1000"/>
              </a:spcBef>
            </a:pPr>
            <a:r>
              <a:rPr lang="en-US" altLang="zh-CN"/>
              <a:t>01</a:t>
            </a:r>
            <a:endParaRPr lang="zh-CN" altLang="en-US"/>
          </a:p>
        </p:txBody>
      </p:sp>
      <p:sp>
        <p:nvSpPr>
          <p:cNvPr id="18" name="文本占位符 13"/>
          <p:cNvSpPr>
            <a:spLocks noGrp="1"/>
          </p:cNvSpPr>
          <p:nvPr>
            <p:ph type="body" sz="quarter" idx="12" hasCustomPrompt="1"/>
          </p:nvPr>
        </p:nvSpPr>
        <p:spPr>
          <a:xfrm>
            <a:off x="2608162" y="3233952"/>
            <a:ext cx="6975676" cy="738664"/>
          </a:xfrm>
          <a:prstGeom prst="rect">
            <a:avLst/>
          </a:prstGeom>
          <a:noFill/>
        </p:spPr>
        <p:txBody>
          <a:bodyPr wrap="square" lIns="0" tIns="0" rIns="0" bIns="0" rtlCol="0">
            <a:spAutoFit/>
          </a:bodyPr>
          <a:lstStyle>
            <a:lvl1pPr marL="0" marR="0" indent="0" algn="ctr" rtl="0">
              <a:lnSpc>
                <a:spcPct val="100000"/>
              </a:lnSpc>
              <a:spcBef>
                <a:spcPts val="0"/>
              </a:spcBef>
              <a:spcAft>
                <a:spcPts val="0"/>
              </a:spcAft>
              <a:buNone/>
              <a:defRPr lang="zh-CN" altLang="en-US" sz="4800" b="1" spc="600" smtClean="0">
                <a:solidFill>
                  <a:schemeClr val="accent1"/>
                </a:solidFill>
                <a:latin typeface="+mj-ea"/>
                <a:ea typeface="+mj-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r>
              <a:rPr lang="zh-CN" altLang="en-US"/>
              <a:t>输入您的标题</a:t>
            </a:r>
          </a:p>
        </p:txBody>
      </p:sp>
      <p:sp>
        <p:nvSpPr>
          <p:cNvPr id="19" name="文本占位符 14"/>
          <p:cNvSpPr>
            <a:spLocks noGrp="1"/>
          </p:cNvSpPr>
          <p:nvPr>
            <p:ph type="body" sz="quarter" idx="13" hasCustomPrompt="1"/>
          </p:nvPr>
        </p:nvSpPr>
        <p:spPr>
          <a:xfrm>
            <a:off x="1609344" y="4087656"/>
            <a:ext cx="8973314" cy="369332"/>
          </a:xfrm>
          <a:prstGeom prst="rect">
            <a:avLst/>
          </a:prstGeom>
          <a:noFill/>
        </p:spPr>
        <p:txBody>
          <a:bodyPr wrap="square" lIns="0" tIns="0" rIns="0" bIns="0" rtlCol="0">
            <a:spAutoFit/>
          </a:bodyPr>
          <a:lstStyle>
            <a:lvl1pPr marL="0" marR="0" indent="0" algn="ctr" rtl="0">
              <a:lnSpc>
                <a:spcPct val="100000"/>
              </a:lnSpc>
              <a:spcBef>
                <a:spcPts val="0"/>
              </a:spcBef>
              <a:spcAft>
                <a:spcPts val="0"/>
              </a:spcAft>
              <a:buNone/>
              <a:defRPr lang="zh-CN" altLang="en-US" sz="1200" spc="100" smtClean="0">
                <a:solidFill>
                  <a:schemeClr val="tx1"/>
                </a:solidFill>
                <a:latin typeface="+mn-lt"/>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r>
              <a:rPr lang="en-US" altLang="zh-CN"/>
              <a:t>Lorem ipsum dolor sit amet, consectetuer adipiscing elit. Maecenas porttitor congue massa. Fusce posuere, magna sed pulvinar ultricies, purus lectus malesuada libero, sit amet commodo magna eros quis urna.</a:t>
            </a:r>
            <a:endParaRPr lang="zh-CN" altLang="en-US"/>
          </a:p>
        </p:txBody>
      </p:sp>
      <p:sp>
        <p:nvSpPr>
          <p:cNvPr id="4" name="文本占位符 3"/>
          <p:cNvSpPr>
            <a:spLocks noGrp="1"/>
          </p:cNvSpPr>
          <p:nvPr>
            <p:ph type="body" sz="quarter" idx="14" hasCustomPrompt="1"/>
          </p:nvPr>
        </p:nvSpPr>
        <p:spPr>
          <a:xfrm>
            <a:off x="5199063" y="2930543"/>
            <a:ext cx="1790700" cy="263525"/>
          </a:xfrm>
          <a:prstGeom prst="rect">
            <a:avLst/>
          </a:prstGeom>
        </p:spPr>
        <p:txBody>
          <a:bodyPr lIns="0" tIns="0" rIns="0" bIns="0"/>
          <a:lstStyle>
            <a:lvl1pPr marL="0" indent="0" algn="ctr">
              <a:buNone/>
              <a:defRPr sz="1400" spc="3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ltLang="zh-CN"/>
              <a:t>Part one</a:t>
            </a:r>
            <a:endParaRPr lang="zh-CN" altLang="en-US"/>
          </a:p>
        </p:txBody>
      </p:sp>
      <p:sp>
        <p:nvSpPr>
          <p:cNvPr id="26" name="任意多边形: 形状 25"/>
          <p:cNvSpPr/>
          <p:nvPr userDrawn="1"/>
        </p:nvSpPr>
        <p:spPr>
          <a:xfrm>
            <a:off x="848810" y="561245"/>
            <a:ext cx="2031705" cy="491210"/>
          </a:xfrm>
          <a:custGeom>
            <a:avLst/>
            <a:gdLst>
              <a:gd name="connsiteX0" fmla="*/ 3310990 w 3358105"/>
              <a:gd name="connsiteY0" fmla="*/ 717667 h 811897"/>
              <a:gd name="connsiteX1" fmla="*/ 3358105 w 3358105"/>
              <a:gd name="connsiteY1" fmla="*/ 764782 h 811897"/>
              <a:gd name="connsiteX2" fmla="*/ 3310990 w 3358105"/>
              <a:gd name="connsiteY2" fmla="*/ 811897 h 811897"/>
              <a:gd name="connsiteX3" fmla="*/ 3263875 w 3358105"/>
              <a:gd name="connsiteY3" fmla="*/ 764782 h 811897"/>
              <a:gd name="connsiteX4" fmla="*/ 3310990 w 3358105"/>
              <a:gd name="connsiteY4" fmla="*/ 717667 h 811897"/>
              <a:gd name="connsiteX5" fmla="*/ 2570941 w 3358105"/>
              <a:gd name="connsiteY5" fmla="*/ 214212 h 811897"/>
              <a:gd name="connsiteX6" fmla="*/ 2554123 w 3358105"/>
              <a:gd name="connsiteY6" fmla="*/ 247713 h 811897"/>
              <a:gd name="connsiteX7" fmla="*/ 2710630 w 3358105"/>
              <a:gd name="connsiteY7" fmla="*/ 565470 h 811897"/>
              <a:gd name="connsiteX8" fmla="*/ 2741104 w 3358105"/>
              <a:gd name="connsiteY8" fmla="*/ 583734 h 811897"/>
              <a:gd name="connsiteX9" fmla="*/ 2768416 w 3358105"/>
              <a:gd name="connsiteY9" fmla="*/ 565470 h 811897"/>
              <a:gd name="connsiteX10" fmla="*/ 2904977 w 3358105"/>
              <a:gd name="connsiteY10" fmla="*/ 285284 h 811897"/>
              <a:gd name="connsiteX11" fmla="*/ 2916548 w 3358105"/>
              <a:gd name="connsiteY11" fmla="*/ 274117 h 811897"/>
              <a:gd name="connsiteX12" fmla="*/ 2999527 w 3358105"/>
              <a:gd name="connsiteY12" fmla="*/ 274117 h 811897"/>
              <a:gd name="connsiteX13" fmla="*/ 3002689 w 3358105"/>
              <a:gd name="connsiteY13" fmla="*/ 285284 h 811897"/>
              <a:gd name="connsiteX14" fmla="*/ 2908139 w 3358105"/>
              <a:gd name="connsiteY14" fmla="*/ 473073 h 811897"/>
              <a:gd name="connsiteX15" fmla="*/ 2896568 w 3358105"/>
              <a:gd name="connsiteY15" fmla="*/ 473073 h 811897"/>
              <a:gd name="connsiteX16" fmla="*/ 2866094 w 3358105"/>
              <a:gd name="connsiteY16" fmla="*/ 407079 h 811897"/>
              <a:gd name="connsiteX17" fmla="*/ 2832492 w 3358105"/>
              <a:gd name="connsiteY17" fmla="*/ 470046 h 811897"/>
              <a:gd name="connsiteX18" fmla="*/ 2832492 w 3358105"/>
              <a:gd name="connsiteY18" fmla="*/ 481213 h 811897"/>
              <a:gd name="connsiteX19" fmla="*/ 2874537 w 3358105"/>
              <a:gd name="connsiteY19" fmla="*/ 565470 h 811897"/>
              <a:gd name="connsiteX20" fmla="*/ 2930204 w 3358105"/>
              <a:gd name="connsiteY20" fmla="*/ 567488 h 811897"/>
              <a:gd name="connsiteX21" fmla="*/ 3085668 w 3358105"/>
              <a:gd name="connsiteY21" fmla="*/ 250774 h 811897"/>
              <a:gd name="connsiteX22" fmla="*/ 3088831 w 3358105"/>
              <a:gd name="connsiteY22" fmla="*/ 229449 h 811897"/>
              <a:gd name="connsiteX23" fmla="*/ 3072013 w 3358105"/>
              <a:gd name="connsiteY23" fmla="*/ 216230 h 811897"/>
              <a:gd name="connsiteX24" fmla="*/ 2879784 w 3358105"/>
              <a:gd name="connsiteY24" fmla="*/ 216230 h 811897"/>
              <a:gd name="connsiteX25" fmla="*/ 2860847 w 3358105"/>
              <a:gd name="connsiteY25" fmla="*/ 234528 h 811897"/>
              <a:gd name="connsiteX26" fmla="*/ 2746351 w 3358105"/>
              <a:gd name="connsiteY26" fmla="*/ 470046 h 811897"/>
              <a:gd name="connsiteX27" fmla="*/ 2735857 w 3358105"/>
              <a:gd name="connsiteY27" fmla="*/ 470046 h 811897"/>
              <a:gd name="connsiteX28" fmla="*/ 2643392 w 3358105"/>
              <a:gd name="connsiteY28" fmla="*/ 287302 h 811897"/>
              <a:gd name="connsiteX29" fmla="*/ 2643392 w 3358105"/>
              <a:gd name="connsiteY29" fmla="*/ 274117 h 811897"/>
              <a:gd name="connsiteX30" fmla="*/ 2721158 w 3358105"/>
              <a:gd name="connsiteY30" fmla="*/ 274117 h 811897"/>
              <a:gd name="connsiteX31" fmla="*/ 2737976 w 3358105"/>
              <a:gd name="connsiteY31" fmla="*/ 287302 h 811897"/>
              <a:gd name="connsiteX32" fmla="*/ 2776792 w 3358105"/>
              <a:gd name="connsiteY32" fmla="*/ 367490 h 811897"/>
              <a:gd name="connsiteX33" fmla="*/ 2810427 w 3358105"/>
              <a:gd name="connsiteY33" fmla="*/ 295442 h 811897"/>
              <a:gd name="connsiteX34" fmla="*/ 2779953 w 3358105"/>
              <a:gd name="connsiteY34" fmla="*/ 232476 h 811897"/>
              <a:gd name="connsiteX35" fmla="*/ 2759974 w 3358105"/>
              <a:gd name="connsiteY35" fmla="*/ 214212 h 811897"/>
              <a:gd name="connsiteX36" fmla="*/ 701424 w 3358105"/>
              <a:gd name="connsiteY36" fmla="*/ 101972 h 811897"/>
              <a:gd name="connsiteX37" fmla="*/ 718545 w 3358105"/>
              <a:gd name="connsiteY37" fmla="*/ 106772 h 811897"/>
              <a:gd name="connsiteX38" fmla="*/ 756927 w 3358105"/>
              <a:gd name="connsiteY38" fmla="*/ 167583 h 811897"/>
              <a:gd name="connsiteX39" fmla="*/ 756927 w 3358105"/>
              <a:gd name="connsiteY39" fmla="*/ 665283 h 811897"/>
              <a:gd name="connsiteX40" fmla="*/ 719046 w 3358105"/>
              <a:gd name="connsiteY40" fmla="*/ 725958 h 811897"/>
              <a:gd name="connsiteX41" fmla="*/ 653706 w 3358105"/>
              <a:gd name="connsiteY41" fmla="*/ 715797 h 811897"/>
              <a:gd name="connsiteX42" fmla="*/ 378468 w 3358105"/>
              <a:gd name="connsiteY42" fmla="*/ 470801 h 811897"/>
              <a:gd name="connsiteX43" fmla="*/ 103176 w 3358105"/>
              <a:gd name="connsiteY43" fmla="*/ 715745 h 811897"/>
              <a:gd name="connsiteX44" fmla="*/ 37819 w 3358105"/>
              <a:gd name="connsiteY44" fmla="*/ 725923 h 811897"/>
              <a:gd name="connsiteX45" fmla="*/ 7 w 3358105"/>
              <a:gd name="connsiteY45" fmla="*/ 665283 h 811897"/>
              <a:gd name="connsiteX46" fmla="*/ 7 w 3358105"/>
              <a:gd name="connsiteY46" fmla="*/ 168482 h 811897"/>
              <a:gd name="connsiteX47" fmla="*/ 38632 w 3358105"/>
              <a:gd name="connsiteY47" fmla="*/ 107426 h 811897"/>
              <a:gd name="connsiteX48" fmla="*/ 104524 w 3358105"/>
              <a:gd name="connsiteY48" fmla="*/ 119196 h 811897"/>
              <a:gd name="connsiteX49" fmla="*/ 320299 w 3358105"/>
              <a:gd name="connsiteY49" fmla="*/ 308461 h 811897"/>
              <a:gd name="connsiteX50" fmla="*/ 324532 w 3358105"/>
              <a:gd name="connsiteY50" fmla="*/ 313350 h 811897"/>
              <a:gd name="connsiteX51" fmla="*/ 267037 w 3358105"/>
              <a:gd name="connsiteY51" fmla="*/ 365522 h 811897"/>
              <a:gd name="connsiteX52" fmla="*/ 77774 w 3358105"/>
              <a:gd name="connsiteY52" fmla="*/ 201264 h 811897"/>
              <a:gd name="connsiteX53" fmla="*/ 77774 w 3358105"/>
              <a:gd name="connsiteY53" fmla="*/ 633918 h 811897"/>
              <a:gd name="connsiteX54" fmla="*/ 378468 w 3358105"/>
              <a:gd name="connsiteY54" fmla="*/ 366317 h 811897"/>
              <a:gd name="connsiteX55" fmla="*/ 679162 w 3358105"/>
              <a:gd name="connsiteY55" fmla="*/ 633918 h 811897"/>
              <a:gd name="connsiteX56" fmla="*/ 679162 w 3358105"/>
              <a:gd name="connsiteY56" fmla="*/ 199882 h 811897"/>
              <a:gd name="connsiteX57" fmla="*/ 487011 w 3358105"/>
              <a:gd name="connsiteY57" fmla="*/ 362862 h 811897"/>
              <a:gd name="connsiteX58" fmla="*/ 432868 w 3358105"/>
              <a:gd name="connsiteY58" fmla="*/ 310447 h 811897"/>
              <a:gd name="connsiteX59" fmla="*/ 434891 w 3358105"/>
              <a:gd name="connsiteY59" fmla="*/ 308167 h 811897"/>
              <a:gd name="connsiteX60" fmla="*/ 652876 w 3358105"/>
              <a:gd name="connsiteY60" fmla="*/ 117935 h 811897"/>
              <a:gd name="connsiteX61" fmla="*/ 701424 w 3358105"/>
              <a:gd name="connsiteY61" fmla="*/ 101972 h 811897"/>
              <a:gd name="connsiteX62" fmla="*/ 897563 w 3358105"/>
              <a:gd name="connsiteY62" fmla="*/ 101465 h 811897"/>
              <a:gd name="connsiteX63" fmla="*/ 1339964 w 3358105"/>
              <a:gd name="connsiteY63" fmla="*/ 101465 h 811897"/>
              <a:gd name="connsiteX64" fmla="*/ 1458703 w 3358105"/>
              <a:gd name="connsiteY64" fmla="*/ 154346 h 811897"/>
              <a:gd name="connsiteX65" fmla="*/ 1449803 w 3358105"/>
              <a:gd name="connsiteY65" fmla="*/ 412010 h 811897"/>
              <a:gd name="connsiteX66" fmla="*/ 1342660 w 3358105"/>
              <a:gd name="connsiteY66" fmla="*/ 454383 h 811897"/>
              <a:gd name="connsiteX67" fmla="*/ 1341898 w 3358105"/>
              <a:gd name="connsiteY67" fmla="*/ 454383 h 811897"/>
              <a:gd name="connsiteX68" fmla="*/ 977264 w 3358105"/>
              <a:gd name="connsiteY68" fmla="*/ 452966 h 811897"/>
              <a:gd name="connsiteX69" fmla="*/ 943409 w 3358105"/>
              <a:gd name="connsiteY69" fmla="*/ 484332 h 811897"/>
              <a:gd name="connsiteX70" fmla="*/ 942545 w 3358105"/>
              <a:gd name="connsiteY70" fmla="*/ 692311 h 811897"/>
              <a:gd name="connsiteX71" fmla="*/ 903697 w 3358105"/>
              <a:gd name="connsiteY71" fmla="*/ 731419 h 811897"/>
              <a:gd name="connsiteX72" fmla="*/ 903525 w 3358105"/>
              <a:gd name="connsiteY72" fmla="*/ 731419 h 811897"/>
              <a:gd name="connsiteX73" fmla="*/ 864849 w 3358105"/>
              <a:gd name="connsiteY73" fmla="*/ 692070 h 811897"/>
              <a:gd name="connsiteX74" fmla="*/ 865800 w 3358105"/>
              <a:gd name="connsiteY74" fmla="*/ 483467 h 811897"/>
              <a:gd name="connsiteX75" fmla="*/ 977211 w 3358105"/>
              <a:gd name="connsiteY75" fmla="*/ 374596 h 811897"/>
              <a:gd name="connsiteX76" fmla="*/ 977645 w 3358105"/>
              <a:gd name="connsiteY76" fmla="*/ 374596 h 811897"/>
              <a:gd name="connsiteX77" fmla="*/ 1342279 w 3358105"/>
              <a:gd name="connsiteY77" fmla="*/ 376013 h 811897"/>
              <a:gd name="connsiteX78" fmla="*/ 1342589 w 3358105"/>
              <a:gd name="connsiteY78" fmla="*/ 376013 h 811897"/>
              <a:gd name="connsiteX79" fmla="*/ 1395886 w 3358105"/>
              <a:gd name="connsiteY79" fmla="*/ 355569 h 811897"/>
              <a:gd name="connsiteX80" fmla="*/ 1400879 w 3358105"/>
              <a:gd name="connsiteY80" fmla="*/ 206709 h 811897"/>
              <a:gd name="connsiteX81" fmla="*/ 1339964 w 3358105"/>
              <a:gd name="connsiteY81" fmla="*/ 179835 h 811897"/>
              <a:gd name="connsiteX82" fmla="*/ 897563 w 3358105"/>
              <a:gd name="connsiteY82" fmla="*/ 179835 h 811897"/>
              <a:gd name="connsiteX83" fmla="*/ 859200 w 3358105"/>
              <a:gd name="connsiteY83" fmla="*/ 139828 h 811897"/>
              <a:gd name="connsiteX84" fmla="*/ 897563 w 3358105"/>
              <a:gd name="connsiteY84" fmla="*/ 101465 h 811897"/>
              <a:gd name="connsiteX85" fmla="*/ 1760469 w 3358105"/>
              <a:gd name="connsiteY85" fmla="*/ 97802 h 811897"/>
              <a:gd name="connsiteX86" fmla="*/ 2168445 w 3358105"/>
              <a:gd name="connsiteY86" fmla="*/ 97802 h 811897"/>
              <a:gd name="connsiteX87" fmla="*/ 2206809 w 3358105"/>
              <a:gd name="connsiteY87" fmla="*/ 137809 h 811897"/>
              <a:gd name="connsiteX88" fmla="*/ 2168445 w 3358105"/>
              <a:gd name="connsiteY88" fmla="*/ 176172 h 811897"/>
              <a:gd name="connsiteX89" fmla="*/ 1760469 w 3358105"/>
              <a:gd name="connsiteY89" fmla="*/ 176172 h 811897"/>
              <a:gd name="connsiteX90" fmla="*/ 1659494 w 3358105"/>
              <a:gd name="connsiteY90" fmla="*/ 274452 h 811897"/>
              <a:gd name="connsiteX91" fmla="*/ 1688008 w 3358105"/>
              <a:gd name="connsiteY91" fmla="*/ 342885 h 811897"/>
              <a:gd name="connsiteX92" fmla="*/ 1760433 w 3358105"/>
              <a:gd name="connsiteY92" fmla="*/ 372729 h 811897"/>
              <a:gd name="connsiteX93" fmla="*/ 1761074 w 3358105"/>
              <a:gd name="connsiteY93" fmla="*/ 372729 h 811897"/>
              <a:gd name="connsiteX94" fmla="*/ 2049566 w 3358105"/>
              <a:gd name="connsiteY94" fmla="*/ 371002 h 811897"/>
              <a:gd name="connsiteX95" fmla="*/ 2050673 w 3358105"/>
              <a:gd name="connsiteY95" fmla="*/ 371002 h 811897"/>
              <a:gd name="connsiteX96" fmla="*/ 2177864 w 3358105"/>
              <a:gd name="connsiteY96" fmla="*/ 423622 h 811897"/>
              <a:gd name="connsiteX97" fmla="*/ 2229292 w 3358105"/>
              <a:gd name="connsiteY97" fmla="*/ 547667 h 811897"/>
              <a:gd name="connsiteX98" fmla="*/ 2229292 w 3358105"/>
              <a:gd name="connsiteY98" fmla="*/ 551124 h 811897"/>
              <a:gd name="connsiteX99" fmla="*/ 2050655 w 3358105"/>
              <a:gd name="connsiteY99" fmla="*/ 727721 h 811897"/>
              <a:gd name="connsiteX100" fmla="*/ 1639016 w 3358105"/>
              <a:gd name="connsiteY100" fmla="*/ 727721 h 811897"/>
              <a:gd name="connsiteX101" fmla="*/ 1600652 w 3358105"/>
              <a:gd name="connsiteY101" fmla="*/ 687714 h 811897"/>
              <a:gd name="connsiteX102" fmla="*/ 1639016 w 3358105"/>
              <a:gd name="connsiteY102" fmla="*/ 649350 h 811897"/>
              <a:gd name="connsiteX103" fmla="*/ 2050655 w 3358105"/>
              <a:gd name="connsiteY103" fmla="*/ 649350 h 811897"/>
              <a:gd name="connsiteX104" fmla="*/ 2151612 w 3358105"/>
              <a:gd name="connsiteY104" fmla="*/ 551071 h 811897"/>
              <a:gd name="connsiteX105" fmla="*/ 2151612 w 3358105"/>
              <a:gd name="connsiteY105" fmla="*/ 547615 h 811897"/>
              <a:gd name="connsiteX106" fmla="*/ 2123099 w 3358105"/>
              <a:gd name="connsiteY106" fmla="*/ 479181 h 811897"/>
              <a:gd name="connsiteX107" fmla="*/ 2050673 w 3358105"/>
              <a:gd name="connsiteY107" fmla="*/ 449354 h 811897"/>
              <a:gd name="connsiteX108" fmla="*/ 2050033 w 3358105"/>
              <a:gd name="connsiteY108" fmla="*/ 449354 h 811897"/>
              <a:gd name="connsiteX109" fmla="*/ 1761540 w 3358105"/>
              <a:gd name="connsiteY109" fmla="*/ 451083 h 811897"/>
              <a:gd name="connsiteX110" fmla="*/ 1760433 w 3358105"/>
              <a:gd name="connsiteY110" fmla="*/ 451083 h 811897"/>
              <a:gd name="connsiteX111" fmla="*/ 1633227 w 3358105"/>
              <a:gd name="connsiteY111" fmla="*/ 398461 h 811897"/>
              <a:gd name="connsiteX112" fmla="*/ 1581798 w 3358105"/>
              <a:gd name="connsiteY112" fmla="*/ 274452 h 811897"/>
              <a:gd name="connsiteX113" fmla="*/ 1760469 w 3358105"/>
              <a:gd name="connsiteY113" fmla="*/ 97802 h 811897"/>
              <a:gd name="connsiteX114" fmla="*/ 2820519 w 3358105"/>
              <a:gd name="connsiteY114" fmla="*/ 0 h 811897"/>
              <a:gd name="connsiteX115" fmla="*/ 3202910 w 3358105"/>
              <a:gd name="connsiteY115" fmla="*/ 382391 h 811897"/>
              <a:gd name="connsiteX116" fmla="*/ 2820519 w 3358105"/>
              <a:gd name="connsiteY116" fmla="*/ 764782 h 811897"/>
              <a:gd name="connsiteX117" fmla="*/ 2438128 w 3358105"/>
              <a:gd name="connsiteY117" fmla="*/ 382391 h 811897"/>
              <a:gd name="connsiteX118" fmla="*/ 2820519 w 3358105"/>
              <a:gd name="connsiteY118" fmla="*/ 0 h 811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3358105" h="811897">
                <a:moveTo>
                  <a:pt x="3310990" y="717667"/>
                </a:moveTo>
                <a:cubicBezTo>
                  <a:pt x="3337011" y="717667"/>
                  <a:pt x="3358105" y="738761"/>
                  <a:pt x="3358105" y="764782"/>
                </a:cubicBezTo>
                <a:cubicBezTo>
                  <a:pt x="3358105" y="790803"/>
                  <a:pt x="3337011" y="811897"/>
                  <a:pt x="3310990" y="811897"/>
                </a:cubicBezTo>
                <a:cubicBezTo>
                  <a:pt x="3284969" y="811897"/>
                  <a:pt x="3263875" y="790803"/>
                  <a:pt x="3263875" y="764782"/>
                </a:cubicBezTo>
                <a:cubicBezTo>
                  <a:pt x="3263875" y="738761"/>
                  <a:pt x="3284969" y="717667"/>
                  <a:pt x="3310990" y="717667"/>
                </a:cubicBezTo>
                <a:close/>
                <a:moveTo>
                  <a:pt x="2570941" y="214212"/>
                </a:moveTo>
                <a:cubicBezTo>
                  <a:pt x="2541509" y="225379"/>
                  <a:pt x="2554123" y="247713"/>
                  <a:pt x="2554123" y="247713"/>
                </a:cubicBezTo>
                <a:lnTo>
                  <a:pt x="2710630" y="565470"/>
                </a:lnTo>
                <a:cubicBezTo>
                  <a:pt x="2728491" y="588813"/>
                  <a:pt x="2741104" y="583734"/>
                  <a:pt x="2741104" y="583734"/>
                </a:cubicBezTo>
                <a:cubicBezTo>
                  <a:pt x="2757922" y="583734"/>
                  <a:pt x="2768416" y="565470"/>
                  <a:pt x="2768416" y="565470"/>
                </a:cubicBezTo>
                <a:lnTo>
                  <a:pt x="2904977" y="285284"/>
                </a:lnTo>
                <a:cubicBezTo>
                  <a:pt x="2910225" y="274117"/>
                  <a:pt x="2916548" y="274117"/>
                  <a:pt x="2916548" y="274117"/>
                </a:cubicBezTo>
                <a:lnTo>
                  <a:pt x="2999527" y="274117"/>
                </a:lnTo>
                <a:cubicBezTo>
                  <a:pt x="3005817" y="275126"/>
                  <a:pt x="3002689" y="285284"/>
                  <a:pt x="3002689" y="285284"/>
                </a:cubicBezTo>
                <a:lnTo>
                  <a:pt x="2908139" y="473073"/>
                </a:lnTo>
                <a:cubicBezTo>
                  <a:pt x="2903935" y="483231"/>
                  <a:pt x="2896568" y="473073"/>
                  <a:pt x="2896568" y="473073"/>
                </a:cubicBezTo>
                <a:lnTo>
                  <a:pt x="2866094" y="407079"/>
                </a:lnTo>
                <a:lnTo>
                  <a:pt x="2832492" y="470046"/>
                </a:lnTo>
                <a:cubicBezTo>
                  <a:pt x="2831310" y="473674"/>
                  <a:pt x="2831310" y="477584"/>
                  <a:pt x="2832492" y="481213"/>
                </a:cubicBezTo>
                <a:lnTo>
                  <a:pt x="2874537" y="565470"/>
                </a:lnTo>
                <a:cubicBezTo>
                  <a:pt x="2907096" y="603008"/>
                  <a:pt x="2930204" y="567488"/>
                  <a:pt x="2930204" y="567488"/>
                </a:cubicBezTo>
                <a:lnTo>
                  <a:pt x="3085668" y="250774"/>
                </a:lnTo>
                <a:cubicBezTo>
                  <a:pt x="3091959" y="239607"/>
                  <a:pt x="3088831" y="229449"/>
                  <a:pt x="3088831" y="229449"/>
                </a:cubicBezTo>
                <a:cubicBezTo>
                  <a:pt x="3086713" y="217273"/>
                  <a:pt x="3072013" y="216230"/>
                  <a:pt x="3072013" y="216230"/>
                </a:cubicBezTo>
                <a:lnTo>
                  <a:pt x="2879784" y="216230"/>
                </a:lnTo>
                <a:cubicBezTo>
                  <a:pt x="2866094" y="216230"/>
                  <a:pt x="2860847" y="234528"/>
                  <a:pt x="2860847" y="234528"/>
                </a:cubicBezTo>
                <a:lnTo>
                  <a:pt x="2746351" y="470046"/>
                </a:lnTo>
                <a:cubicBezTo>
                  <a:pt x="2741104" y="481213"/>
                  <a:pt x="2735857" y="470046"/>
                  <a:pt x="2735857" y="470046"/>
                </a:cubicBezTo>
                <a:lnTo>
                  <a:pt x="2643392" y="287302"/>
                </a:lnTo>
                <a:cubicBezTo>
                  <a:pt x="2637102" y="278154"/>
                  <a:pt x="2643392" y="274117"/>
                  <a:pt x="2643392" y="274117"/>
                </a:cubicBezTo>
                <a:lnTo>
                  <a:pt x="2721158" y="274117"/>
                </a:lnTo>
                <a:cubicBezTo>
                  <a:pt x="2734814" y="276135"/>
                  <a:pt x="2737976" y="287302"/>
                  <a:pt x="2737976" y="287302"/>
                </a:cubicBezTo>
                <a:lnTo>
                  <a:pt x="2776792" y="367490"/>
                </a:lnTo>
                <a:lnTo>
                  <a:pt x="2810427" y="295442"/>
                </a:lnTo>
                <a:lnTo>
                  <a:pt x="2779953" y="232476"/>
                </a:lnTo>
                <a:cubicBezTo>
                  <a:pt x="2773663" y="216230"/>
                  <a:pt x="2759974" y="214212"/>
                  <a:pt x="2759974" y="214212"/>
                </a:cubicBezTo>
                <a:close/>
                <a:moveTo>
                  <a:pt x="701424" y="101972"/>
                </a:moveTo>
                <a:cubicBezTo>
                  <a:pt x="707243" y="102696"/>
                  <a:pt x="713014" y="104285"/>
                  <a:pt x="718545" y="106772"/>
                </a:cubicBezTo>
                <a:cubicBezTo>
                  <a:pt x="742215" y="117695"/>
                  <a:pt x="757248" y="141516"/>
                  <a:pt x="756927" y="167583"/>
                </a:cubicBezTo>
                <a:lnTo>
                  <a:pt x="756927" y="665283"/>
                </a:lnTo>
                <a:cubicBezTo>
                  <a:pt x="757248" y="691173"/>
                  <a:pt x="742449" y="714879"/>
                  <a:pt x="719046" y="725958"/>
                </a:cubicBezTo>
                <a:cubicBezTo>
                  <a:pt x="697205" y="736015"/>
                  <a:pt x="671463" y="732010"/>
                  <a:pt x="653706" y="715797"/>
                </a:cubicBezTo>
                <a:lnTo>
                  <a:pt x="378468" y="470801"/>
                </a:lnTo>
                <a:lnTo>
                  <a:pt x="103176" y="715745"/>
                </a:lnTo>
                <a:cubicBezTo>
                  <a:pt x="85416" y="731963"/>
                  <a:pt x="59671" y="735973"/>
                  <a:pt x="37819" y="725923"/>
                </a:cubicBezTo>
                <a:cubicBezTo>
                  <a:pt x="14455" y="714829"/>
                  <a:pt x="-312" y="691146"/>
                  <a:pt x="7" y="665283"/>
                </a:cubicBezTo>
                <a:lnTo>
                  <a:pt x="7" y="168482"/>
                </a:lnTo>
                <a:cubicBezTo>
                  <a:pt x="-388" y="142265"/>
                  <a:pt x="14772" y="118300"/>
                  <a:pt x="38632" y="107426"/>
                </a:cubicBezTo>
                <a:cubicBezTo>
                  <a:pt x="60941" y="97551"/>
                  <a:pt x="87013" y="102209"/>
                  <a:pt x="104524" y="119196"/>
                </a:cubicBezTo>
                <a:lnTo>
                  <a:pt x="320299" y="308461"/>
                </a:lnTo>
                <a:cubicBezTo>
                  <a:pt x="321842" y="309970"/>
                  <a:pt x="323259" y="311607"/>
                  <a:pt x="324532" y="313350"/>
                </a:cubicBezTo>
                <a:lnTo>
                  <a:pt x="267037" y="365522"/>
                </a:lnTo>
                <a:lnTo>
                  <a:pt x="77774" y="201264"/>
                </a:lnTo>
                <a:lnTo>
                  <a:pt x="77774" y="633918"/>
                </a:lnTo>
                <a:lnTo>
                  <a:pt x="378468" y="366317"/>
                </a:lnTo>
                <a:lnTo>
                  <a:pt x="679162" y="633918"/>
                </a:lnTo>
                <a:lnTo>
                  <a:pt x="679162" y="199882"/>
                </a:lnTo>
                <a:lnTo>
                  <a:pt x="487011" y="362862"/>
                </a:lnTo>
                <a:lnTo>
                  <a:pt x="432868" y="310447"/>
                </a:lnTo>
                <a:cubicBezTo>
                  <a:pt x="433560" y="309705"/>
                  <a:pt x="434131" y="308874"/>
                  <a:pt x="434891" y="308167"/>
                </a:cubicBezTo>
                <a:lnTo>
                  <a:pt x="652876" y="117935"/>
                </a:lnTo>
                <a:cubicBezTo>
                  <a:pt x="666074" y="105411"/>
                  <a:pt x="683968" y="99799"/>
                  <a:pt x="701424" y="101972"/>
                </a:cubicBezTo>
                <a:close/>
                <a:moveTo>
                  <a:pt x="897563" y="101465"/>
                </a:moveTo>
                <a:lnTo>
                  <a:pt x="1339964" y="101465"/>
                </a:lnTo>
                <a:cubicBezTo>
                  <a:pt x="1385272" y="101354"/>
                  <a:pt x="1428475" y="120595"/>
                  <a:pt x="1458703" y="154346"/>
                </a:cubicBezTo>
                <a:cubicBezTo>
                  <a:pt x="1508057" y="209802"/>
                  <a:pt x="1537921" y="326399"/>
                  <a:pt x="1449803" y="412010"/>
                </a:cubicBezTo>
                <a:cubicBezTo>
                  <a:pt x="1420882" y="439408"/>
                  <a:pt x="1382498" y="454588"/>
                  <a:pt x="1342660" y="454383"/>
                </a:cubicBezTo>
                <a:lnTo>
                  <a:pt x="1341898" y="454383"/>
                </a:lnTo>
                <a:lnTo>
                  <a:pt x="977264" y="452966"/>
                </a:lnTo>
                <a:cubicBezTo>
                  <a:pt x="959358" y="452558"/>
                  <a:pt x="944367" y="466447"/>
                  <a:pt x="943409" y="484332"/>
                </a:cubicBezTo>
                <a:lnTo>
                  <a:pt x="942545" y="692311"/>
                </a:lnTo>
                <a:cubicBezTo>
                  <a:pt x="942594" y="713829"/>
                  <a:pt x="925215" y="731325"/>
                  <a:pt x="903697" y="731419"/>
                </a:cubicBezTo>
                <a:lnTo>
                  <a:pt x="903525" y="731419"/>
                </a:lnTo>
                <a:cubicBezTo>
                  <a:pt x="881980" y="731228"/>
                  <a:pt x="864668" y="713615"/>
                  <a:pt x="864849" y="692070"/>
                </a:cubicBezTo>
                <a:lnTo>
                  <a:pt x="865800" y="483467"/>
                </a:lnTo>
                <a:cubicBezTo>
                  <a:pt x="867233" y="422954"/>
                  <a:pt x="916680" y="374635"/>
                  <a:pt x="977211" y="374596"/>
                </a:cubicBezTo>
                <a:lnTo>
                  <a:pt x="977645" y="374596"/>
                </a:lnTo>
                <a:lnTo>
                  <a:pt x="1342279" y="376013"/>
                </a:lnTo>
                <a:lnTo>
                  <a:pt x="1342589" y="376013"/>
                </a:lnTo>
                <a:cubicBezTo>
                  <a:pt x="1362325" y="376316"/>
                  <a:pt x="1381415" y="368991"/>
                  <a:pt x="1395886" y="355569"/>
                </a:cubicBezTo>
                <a:cubicBezTo>
                  <a:pt x="1456059" y="297106"/>
                  <a:pt x="1418714" y="226755"/>
                  <a:pt x="1400879" y="206709"/>
                </a:cubicBezTo>
                <a:cubicBezTo>
                  <a:pt x="1385336" y="189473"/>
                  <a:pt x="1363172" y="179697"/>
                  <a:pt x="1339964" y="179835"/>
                </a:cubicBezTo>
                <a:lnTo>
                  <a:pt x="897563" y="179835"/>
                </a:lnTo>
                <a:cubicBezTo>
                  <a:pt x="875920" y="179382"/>
                  <a:pt x="858746" y="161469"/>
                  <a:pt x="859200" y="139828"/>
                </a:cubicBezTo>
                <a:cubicBezTo>
                  <a:pt x="859640" y="118826"/>
                  <a:pt x="876561" y="101906"/>
                  <a:pt x="897563" y="101465"/>
                </a:cubicBezTo>
                <a:close/>
                <a:moveTo>
                  <a:pt x="1760469" y="97802"/>
                </a:moveTo>
                <a:lnTo>
                  <a:pt x="2168445" y="97802"/>
                </a:lnTo>
                <a:cubicBezTo>
                  <a:pt x="2190081" y="98257"/>
                  <a:pt x="2207259" y="116168"/>
                  <a:pt x="2206809" y="137809"/>
                </a:cubicBezTo>
                <a:cubicBezTo>
                  <a:pt x="2206361" y="158811"/>
                  <a:pt x="2189442" y="175732"/>
                  <a:pt x="2168445" y="176172"/>
                </a:cubicBezTo>
                <a:lnTo>
                  <a:pt x="1760469" y="176172"/>
                </a:lnTo>
                <a:cubicBezTo>
                  <a:pt x="1705474" y="175499"/>
                  <a:pt x="1660310" y="219458"/>
                  <a:pt x="1659494" y="274452"/>
                </a:cubicBezTo>
                <a:cubicBezTo>
                  <a:pt x="1659496" y="300151"/>
                  <a:pt x="1669761" y="324786"/>
                  <a:pt x="1688008" y="342885"/>
                </a:cubicBezTo>
                <a:cubicBezTo>
                  <a:pt x="1707180" y="362130"/>
                  <a:pt x="1733267" y="372879"/>
                  <a:pt x="1760433" y="372729"/>
                </a:cubicBezTo>
                <a:lnTo>
                  <a:pt x="1761074" y="372729"/>
                </a:lnTo>
                <a:lnTo>
                  <a:pt x="2049566" y="371002"/>
                </a:lnTo>
                <a:lnTo>
                  <a:pt x="2050673" y="371002"/>
                </a:lnTo>
                <a:cubicBezTo>
                  <a:pt x="2098404" y="370807"/>
                  <a:pt x="2144217" y="389761"/>
                  <a:pt x="2177864" y="423622"/>
                </a:cubicBezTo>
                <a:cubicBezTo>
                  <a:pt x="2210871" y="456459"/>
                  <a:pt x="2229379" y="501114"/>
                  <a:pt x="2229292" y="547667"/>
                </a:cubicBezTo>
                <a:lnTo>
                  <a:pt x="2229292" y="551124"/>
                </a:lnTo>
                <a:cubicBezTo>
                  <a:pt x="2228600" y="649163"/>
                  <a:pt x="2148693" y="728151"/>
                  <a:pt x="2050655" y="727721"/>
                </a:cubicBezTo>
                <a:lnTo>
                  <a:pt x="1639016" y="727721"/>
                </a:lnTo>
                <a:cubicBezTo>
                  <a:pt x="1617375" y="727266"/>
                  <a:pt x="1600199" y="709355"/>
                  <a:pt x="1600652" y="687714"/>
                </a:cubicBezTo>
                <a:cubicBezTo>
                  <a:pt x="1601093" y="666711"/>
                  <a:pt x="1618014" y="649791"/>
                  <a:pt x="1639016" y="649350"/>
                </a:cubicBezTo>
                <a:lnTo>
                  <a:pt x="2050655" y="649350"/>
                </a:lnTo>
                <a:cubicBezTo>
                  <a:pt x="2105645" y="650014"/>
                  <a:pt x="2150801" y="606057"/>
                  <a:pt x="2151612" y="551071"/>
                </a:cubicBezTo>
                <a:lnTo>
                  <a:pt x="2151612" y="547615"/>
                </a:lnTo>
                <a:cubicBezTo>
                  <a:pt x="2151612" y="521915"/>
                  <a:pt x="2141349" y="497281"/>
                  <a:pt x="2123099" y="479181"/>
                </a:cubicBezTo>
                <a:cubicBezTo>
                  <a:pt x="2103916" y="459948"/>
                  <a:pt x="2077839" y="449204"/>
                  <a:pt x="2050673" y="449354"/>
                </a:cubicBezTo>
                <a:lnTo>
                  <a:pt x="2050033" y="449354"/>
                </a:lnTo>
                <a:lnTo>
                  <a:pt x="1761540" y="451083"/>
                </a:lnTo>
                <a:lnTo>
                  <a:pt x="1760433" y="451083"/>
                </a:lnTo>
                <a:cubicBezTo>
                  <a:pt x="1712697" y="451279"/>
                  <a:pt x="1666875" y="432323"/>
                  <a:pt x="1633227" y="398461"/>
                </a:cubicBezTo>
                <a:cubicBezTo>
                  <a:pt x="1600237" y="365633"/>
                  <a:pt x="1581722" y="320990"/>
                  <a:pt x="1581798" y="274452"/>
                </a:cubicBezTo>
                <a:cubicBezTo>
                  <a:pt x="1582462" y="176378"/>
                  <a:pt x="1662393" y="97351"/>
                  <a:pt x="1760469" y="97802"/>
                </a:cubicBezTo>
                <a:close/>
                <a:moveTo>
                  <a:pt x="2820519" y="0"/>
                </a:moveTo>
                <a:cubicBezTo>
                  <a:pt x="3031708" y="0"/>
                  <a:pt x="3202910" y="171202"/>
                  <a:pt x="3202910" y="382391"/>
                </a:cubicBezTo>
                <a:cubicBezTo>
                  <a:pt x="3202910" y="593580"/>
                  <a:pt x="3031708" y="764782"/>
                  <a:pt x="2820519" y="764782"/>
                </a:cubicBezTo>
                <a:cubicBezTo>
                  <a:pt x="2609330" y="764782"/>
                  <a:pt x="2438128" y="593580"/>
                  <a:pt x="2438128" y="382391"/>
                </a:cubicBezTo>
                <a:cubicBezTo>
                  <a:pt x="2438128" y="171202"/>
                  <a:pt x="2609330" y="0"/>
                  <a:pt x="2820519" y="0"/>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userDrawn="1"/>
        </p:nvGrpSpPr>
        <p:grpSpPr>
          <a:xfrm>
            <a:off x="1" y="3123206"/>
            <a:ext cx="6096000" cy="3734795"/>
            <a:chOff x="1" y="3123206"/>
            <a:chExt cx="6096000" cy="3734795"/>
          </a:xfrm>
        </p:grpSpPr>
        <p:sp>
          <p:nvSpPr>
            <p:cNvPr id="28" name="直角三角形 167"/>
            <p:cNvSpPr/>
            <p:nvPr/>
          </p:nvSpPr>
          <p:spPr>
            <a:xfrm>
              <a:off x="1" y="4389055"/>
              <a:ext cx="6096000" cy="2468945"/>
            </a:xfrm>
            <a:custGeom>
              <a:avLst/>
              <a:gdLst>
                <a:gd name="connsiteX0" fmla="*/ 0 w 6857999"/>
                <a:gd name="connsiteY0" fmla="*/ 2932723 h 2932723"/>
                <a:gd name="connsiteX1" fmla="*/ 0 w 6857999"/>
                <a:gd name="connsiteY1" fmla="*/ 0 h 2932723"/>
                <a:gd name="connsiteX2" fmla="*/ 6857999 w 6857999"/>
                <a:gd name="connsiteY2" fmla="*/ 2932723 h 2932723"/>
                <a:gd name="connsiteX3" fmla="*/ 0 w 6857999"/>
                <a:gd name="connsiteY3" fmla="*/ 2932723 h 2932723"/>
                <a:gd name="connsiteX0-1" fmla="*/ 0 w 6857999"/>
                <a:gd name="connsiteY0-2" fmla="*/ 6858000 h 6858000"/>
                <a:gd name="connsiteX1-3" fmla="*/ 0 w 6857999"/>
                <a:gd name="connsiteY1-4" fmla="*/ 0 h 6858000"/>
                <a:gd name="connsiteX2-5" fmla="*/ 0 w 6857999"/>
                <a:gd name="connsiteY2-6" fmla="*/ 3925277 h 6858000"/>
                <a:gd name="connsiteX3-7" fmla="*/ 6857999 w 6857999"/>
                <a:gd name="connsiteY3-8" fmla="*/ 6858000 h 6858000"/>
                <a:gd name="connsiteX4" fmla="*/ 0 w 6857999"/>
                <a:gd name="connsiteY4" fmla="*/ 6858000 h 6858000"/>
                <a:gd name="connsiteX0-9" fmla="*/ 0 w 6857999"/>
                <a:gd name="connsiteY0-10" fmla="*/ 2932723 h 2932723"/>
                <a:gd name="connsiteX1-11" fmla="*/ 0 w 6857999"/>
                <a:gd name="connsiteY1-12" fmla="*/ 0 h 2932723"/>
                <a:gd name="connsiteX2-13" fmla="*/ 6857999 w 6857999"/>
                <a:gd name="connsiteY2-14" fmla="*/ 2932723 h 2932723"/>
                <a:gd name="connsiteX3-15" fmla="*/ 0 w 6857999"/>
                <a:gd name="connsiteY3-16" fmla="*/ 2932723 h 2932723"/>
              </a:gdLst>
              <a:ahLst/>
              <a:cxnLst>
                <a:cxn ang="0">
                  <a:pos x="connsiteX0-1" y="connsiteY0-2"/>
                </a:cxn>
                <a:cxn ang="0">
                  <a:pos x="connsiteX1-3" y="connsiteY1-4"/>
                </a:cxn>
                <a:cxn ang="0">
                  <a:pos x="connsiteX2-5" y="connsiteY2-6"/>
                </a:cxn>
                <a:cxn ang="0">
                  <a:pos x="connsiteX3-7" y="connsiteY3-8"/>
                </a:cxn>
              </a:cxnLst>
              <a:rect l="l" t="t" r="r" b="b"/>
              <a:pathLst>
                <a:path w="6857999" h="2932723">
                  <a:moveTo>
                    <a:pt x="0" y="2932723"/>
                  </a:moveTo>
                  <a:lnTo>
                    <a:pt x="0" y="0"/>
                  </a:lnTo>
                  <a:lnTo>
                    <a:pt x="6857999" y="2932723"/>
                  </a:lnTo>
                  <a:lnTo>
                    <a:pt x="0" y="2932723"/>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p:cNvSpPr/>
            <p:nvPr/>
          </p:nvSpPr>
          <p:spPr>
            <a:xfrm>
              <a:off x="1" y="3498361"/>
              <a:ext cx="4421527" cy="3359640"/>
            </a:xfrm>
            <a:custGeom>
              <a:avLst/>
              <a:gdLst/>
              <a:ahLst/>
              <a:cxnLst/>
              <a:rect l="0" t="0" r="0" b="0"/>
              <a:pathLst>
                <a:path w="4091355" h="3734796">
                  <a:moveTo>
                    <a:pt x="0" y="3734795"/>
                  </a:moveTo>
                  <a:lnTo>
                    <a:pt x="0" y="0"/>
                  </a:lnTo>
                  <a:lnTo>
                    <a:pt x="4091354" y="3734795"/>
                  </a:lnTo>
                  <a:close/>
                </a:path>
              </a:pathLst>
            </a:cu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30" name="任意多边形: 形状 29"/>
            <p:cNvSpPr/>
            <p:nvPr/>
          </p:nvSpPr>
          <p:spPr>
            <a:xfrm>
              <a:off x="2" y="3123206"/>
              <a:ext cx="3032566" cy="3734795"/>
            </a:xfrm>
            <a:custGeom>
              <a:avLst/>
              <a:gdLst/>
              <a:ahLst/>
              <a:cxnLst/>
              <a:rect l="0" t="0" r="0" b="0"/>
              <a:pathLst>
                <a:path w="4091355" h="3734796">
                  <a:moveTo>
                    <a:pt x="0" y="3734795"/>
                  </a:moveTo>
                  <a:lnTo>
                    <a:pt x="0" y="0"/>
                  </a:lnTo>
                  <a:lnTo>
                    <a:pt x="4091354" y="3734795"/>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grpSp>
      <p:grpSp>
        <p:nvGrpSpPr>
          <p:cNvPr id="31" name="组合 30"/>
          <p:cNvGrpSpPr/>
          <p:nvPr userDrawn="1"/>
        </p:nvGrpSpPr>
        <p:grpSpPr>
          <a:xfrm flipH="1" flipV="1">
            <a:off x="6096000" y="0"/>
            <a:ext cx="6096000" cy="3734795"/>
            <a:chOff x="1" y="3123206"/>
            <a:chExt cx="6096000" cy="3734795"/>
          </a:xfrm>
        </p:grpSpPr>
        <p:sp>
          <p:nvSpPr>
            <p:cNvPr id="32" name="直角三角形 167"/>
            <p:cNvSpPr/>
            <p:nvPr/>
          </p:nvSpPr>
          <p:spPr>
            <a:xfrm>
              <a:off x="1" y="4389055"/>
              <a:ext cx="6096000" cy="2468945"/>
            </a:xfrm>
            <a:custGeom>
              <a:avLst/>
              <a:gdLst>
                <a:gd name="connsiteX0" fmla="*/ 0 w 6857999"/>
                <a:gd name="connsiteY0" fmla="*/ 2932723 h 2932723"/>
                <a:gd name="connsiteX1" fmla="*/ 0 w 6857999"/>
                <a:gd name="connsiteY1" fmla="*/ 0 h 2932723"/>
                <a:gd name="connsiteX2" fmla="*/ 6857999 w 6857999"/>
                <a:gd name="connsiteY2" fmla="*/ 2932723 h 2932723"/>
                <a:gd name="connsiteX3" fmla="*/ 0 w 6857999"/>
                <a:gd name="connsiteY3" fmla="*/ 2932723 h 2932723"/>
                <a:gd name="connsiteX0-1" fmla="*/ 0 w 6857999"/>
                <a:gd name="connsiteY0-2" fmla="*/ 6858000 h 6858000"/>
                <a:gd name="connsiteX1-3" fmla="*/ 0 w 6857999"/>
                <a:gd name="connsiteY1-4" fmla="*/ 0 h 6858000"/>
                <a:gd name="connsiteX2-5" fmla="*/ 0 w 6857999"/>
                <a:gd name="connsiteY2-6" fmla="*/ 3925277 h 6858000"/>
                <a:gd name="connsiteX3-7" fmla="*/ 6857999 w 6857999"/>
                <a:gd name="connsiteY3-8" fmla="*/ 6858000 h 6858000"/>
                <a:gd name="connsiteX4" fmla="*/ 0 w 6857999"/>
                <a:gd name="connsiteY4" fmla="*/ 6858000 h 6858000"/>
                <a:gd name="connsiteX0-9" fmla="*/ 0 w 6857999"/>
                <a:gd name="connsiteY0-10" fmla="*/ 2932723 h 2932723"/>
                <a:gd name="connsiteX1-11" fmla="*/ 0 w 6857999"/>
                <a:gd name="connsiteY1-12" fmla="*/ 0 h 2932723"/>
                <a:gd name="connsiteX2-13" fmla="*/ 6857999 w 6857999"/>
                <a:gd name="connsiteY2-14" fmla="*/ 2932723 h 2932723"/>
                <a:gd name="connsiteX3-15" fmla="*/ 0 w 6857999"/>
                <a:gd name="connsiteY3-16" fmla="*/ 2932723 h 2932723"/>
              </a:gdLst>
              <a:ahLst/>
              <a:cxnLst>
                <a:cxn ang="0">
                  <a:pos x="connsiteX0-1" y="connsiteY0-2"/>
                </a:cxn>
                <a:cxn ang="0">
                  <a:pos x="connsiteX1-3" y="connsiteY1-4"/>
                </a:cxn>
                <a:cxn ang="0">
                  <a:pos x="connsiteX2-5" y="connsiteY2-6"/>
                </a:cxn>
                <a:cxn ang="0">
                  <a:pos x="connsiteX3-7" y="connsiteY3-8"/>
                </a:cxn>
              </a:cxnLst>
              <a:rect l="l" t="t" r="r" b="b"/>
              <a:pathLst>
                <a:path w="6857999" h="2932723">
                  <a:moveTo>
                    <a:pt x="0" y="2932723"/>
                  </a:moveTo>
                  <a:lnTo>
                    <a:pt x="0" y="0"/>
                  </a:lnTo>
                  <a:lnTo>
                    <a:pt x="6857999" y="2932723"/>
                  </a:lnTo>
                  <a:lnTo>
                    <a:pt x="0" y="2932723"/>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p:cNvSpPr/>
            <p:nvPr/>
          </p:nvSpPr>
          <p:spPr>
            <a:xfrm>
              <a:off x="1" y="3498361"/>
              <a:ext cx="4421527" cy="3359640"/>
            </a:xfrm>
            <a:custGeom>
              <a:avLst/>
              <a:gdLst/>
              <a:ahLst/>
              <a:cxnLst/>
              <a:rect l="0" t="0" r="0" b="0"/>
              <a:pathLst>
                <a:path w="4091355" h="3734796">
                  <a:moveTo>
                    <a:pt x="0" y="3734795"/>
                  </a:moveTo>
                  <a:lnTo>
                    <a:pt x="0" y="0"/>
                  </a:lnTo>
                  <a:lnTo>
                    <a:pt x="4091354" y="3734795"/>
                  </a:lnTo>
                  <a:close/>
                </a:path>
              </a:pathLst>
            </a:cu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34" name="任意多边形: 形状 33"/>
            <p:cNvSpPr/>
            <p:nvPr/>
          </p:nvSpPr>
          <p:spPr>
            <a:xfrm>
              <a:off x="2" y="3123206"/>
              <a:ext cx="3032566" cy="3734795"/>
            </a:xfrm>
            <a:custGeom>
              <a:avLst/>
              <a:gdLst/>
              <a:ahLst/>
              <a:cxnLst/>
              <a:rect l="0" t="0" r="0" b="0"/>
              <a:pathLst>
                <a:path w="4091355" h="3734796">
                  <a:moveTo>
                    <a:pt x="0" y="3734795"/>
                  </a:moveTo>
                  <a:lnTo>
                    <a:pt x="0" y="0"/>
                  </a:lnTo>
                  <a:lnTo>
                    <a:pt x="4091354" y="3734795"/>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chemeClr val="bg1"/>
        </a:solidFill>
        <a:effectLst/>
      </p:bgPr>
    </p:bg>
    <p:spTree>
      <p:nvGrpSpPr>
        <p:cNvPr id="1" name=""/>
        <p:cNvGrpSpPr/>
        <p:nvPr/>
      </p:nvGrpSpPr>
      <p:grpSpPr>
        <a:xfrm>
          <a:off x="0" y="0"/>
          <a:ext cx="0" cy="0"/>
          <a:chOff x="0" y="0"/>
          <a:chExt cx="0" cy="0"/>
        </a:xfrm>
      </p:grpSpPr>
      <p:grpSp>
        <p:nvGrpSpPr>
          <p:cNvPr id="29" name="组合 28"/>
          <p:cNvGrpSpPr/>
          <p:nvPr userDrawn="1"/>
        </p:nvGrpSpPr>
        <p:grpSpPr>
          <a:xfrm>
            <a:off x="1" y="0"/>
            <a:ext cx="12191999" cy="6858001"/>
            <a:chOff x="1" y="0"/>
            <a:chExt cx="12191999" cy="6858001"/>
          </a:xfrm>
        </p:grpSpPr>
        <p:grpSp>
          <p:nvGrpSpPr>
            <p:cNvPr id="20" name="组合 19"/>
            <p:cNvGrpSpPr/>
            <p:nvPr userDrawn="1"/>
          </p:nvGrpSpPr>
          <p:grpSpPr>
            <a:xfrm>
              <a:off x="1" y="3123206"/>
              <a:ext cx="6096000" cy="3734795"/>
              <a:chOff x="1" y="3123206"/>
              <a:chExt cx="6096000" cy="3734795"/>
            </a:xfrm>
          </p:grpSpPr>
          <p:sp>
            <p:nvSpPr>
              <p:cNvPr id="22" name="直角三角形 167"/>
              <p:cNvSpPr/>
              <p:nvPr/>
            </p:nvSpPr>
            <p:spPr>
              <a:xfrm>
                <a:off x="1" y="4389055"/>
                <a:ext cx="6096000" cy="2468945"/>
              </a:xfrm>
              <a:custGeom>
                <a:avLst/>
                <a:gdLst>
                  <a:gd name="connsiteX0" fmla="*/ 0 w 6857999"/>
                  <a:gd name="connsiteY0" fmla="*/ 2932723 h 2932723"/>
                  <a:gd name="connsiteX1" fmla="*/ 0 w 6857999"/>
                  <a:gd name="connsiteY1" fmla="*/ 0 h 2932723"/>
                  <a:gd name="connsiteX2" fmla="*/ 6857999 w 6857999"/>
                  <a:gd name="connsiteY2" fmla="*/ 2932723 h 2932723"/>
                  <a:gd name="connsiteX3" fmla="*/ 0 w 6857999"/>
                  <a:gd name="connsiteY3" fmla="*/ 2932723 h 2932723"/>
                  <a:gd name="connsiteX0-1" fmla="*/ 0 w 6857999"/>
                  <a:gd name="connsiteY0-2" fmla="*/ 6858000 h 6858000"/>
                  <a:gd name="connsiteX1-3" fmla="*/ 0 w 6857999"/>
                  <a:gd name="connsiteY1-4" fmla="*/ 0 h 6858000"/>
                  <a:gd name="connsiteX2-5" fmla="*/ 0 w 6857999"/>
                  <a:gd name="connsiteY2-6" fmla="*/ 3925277 h 6858000"/>
                  <a:gd name="connsiteX3-7" fmla="*/ 6857999 w 6857999"/>
                  <a:gd name="connsiteY3-8" fmla="*/ 6858000 h 6858000"/>
                  <a:gd name="connsiteX4" fmla="*/ 0 w 6857999"/>
                  <a:gd name="connsiteY4" fmla="*/ 6858000 h 6858000"/>
                  <a:gd name="connsiteX0-9" fmla="*/ 0 w 6857999"/>
                  <a:gd name="connsiteY0-10" fmla="*/ 2932723 h 2932723"/>
                  <a:gd name="connsiteX1-11" fmla="*/ 0 w 6857999"/>
                  <a:gd name="connsiteY1-12" fmla="*/ 0 h 2932723"/>
                  <a:gd name="connsiteX2-13" fmla="*/ 6857999 w 6857999"/>
                  <a:gd name="connsiteY2-14" fmla="*/ 2932723 h 2932723"/>
                  <a:gd name="connsiteX3-15" fmla="*/ 0 w 6857999"/>
                  <a:gd name="connsiteY3-16" fmla="*/ 2932723 h 2932723"/>
                </a:gdLst>
                <a:ahLst/>
                <a:cxnLst>
                  <a:cxn ang="0">
                    <a:pos x="connsiteX0-1" y="connsiteY0-2"/>
                  </a:cxn>
                  <a:cxn ang="0">
                    <a:pos x="connsiteX1-3" y="connsiteY1-4"/>
                  </a:cxn>
                  <a:cxn ang="0">
                    <a:pos x="connsiteX2-5" y="connsiteY2-6"/>
                  </a:cxn>
                  <a:cxn ang="0">
                    <a:pos x="connsiteX3-7" y="connsiteY3-8"/>
                  </a:cxn>
                </a:cxnLst>
                <a:rect l="l" t="t" r="r" b="b"/>
                <a:pathLst>
                  <a:path w="6857999" h="2932723">
                    <a:moveTo>
                      <a:pt x="0" y="2932723"/>
                    </a:moveTo>
                    <a:lnTo>
                      <a:pt x="0" y="0"/>
                    </a:lnTo>
                    <a:lnTo>
                      <a:pt x="6857999" y="2932723"/>
                    </a:lnTo>
                    <a:lnTo>
                      <a:pt x="0" y="2932723"/>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p:cNvSpPr/>
              <p:nvPr/>
            </p:nvSpPr>
            <p:spPr>
              <a:xfrm>
                <a:off x="1" y="3498361"/>
                <a:ext cx="4421527" cy="3359640"/>
              </a:xfrm>
              <a:custGeom>
                <a:avLst/>
                <a:gdLst/>
                <a:ahLst/>
                <a:cxnLst/>
                <a:rect l="0" t="0" r="0" b="0"/>
                <a:pathLst>
                  <a:path w="4091355" h="3734796">
                    <a:moveTo>
                      <a:pt x="0" y="3734795"/>
                    </a:moveTo>
                    <a:lnTo>
                      <a:pt x="0" y="0"/>
                    </a:lnTo>
                    <a:lnTo>
                      <a:pt x="4091354" y="3734795"/>
                    </a:lnTo>
                    <a:close/>
                  </a:path>
                </a:pathLst>
              </a:cu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24" name="任意多边形: 形状 23"/>
              <p:cNvSpPr/>
              <p:nvPr/>
            </p:nvSpPr>
            <p:spPr>
              <a:xfrm>
                <a:off x="2" y="3123206"/>
                <a:ext cx="3032566" cy="3734795"/>
              </a:xfrm>
              <a:custGeom>
                <a:avLst/>
                <a:gdLst/>
                <a:ahLst/>
                <a:cxnLst/>
                <a:rect l="0" t="0" r="0" b="0"/>
                <a:pathLst>
                  <a:path w="4091355" h="3734796">
                    <a:moveTo>
                      <a:pt x="0" y="3734795"/>
                    </a:moveTo>
                    <a:lnTo>
                      <a:pt x="0" y="0"/>
                    </a:lnTo>
                    <a:lnTo>
                      <a:pt x="4091354" y="3734795"/>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grpSp>
        <p:grpSp>
          <p:nvGrpSpPr>
            <p:cNvPr id="25" name="组合 24"/>
            <p:cNvGrpSpPr/>
            <p:nvPr userDrawn="1"/>
          </p:nvGrpSpPr>
          <p:grpSpPr>
            <a:xfrm flipH="1" flipV="1">
              <a:off x="6096000" y="0"/>
              <a:ext cx="6096000" cy="3734795"/>
              <a:chOff x="1" y="3123206"/>
              <a:chExt cx="6096000" cy="3734795"/>
            </a:xfrm>
          </p:grpSpPr>
          <p:sp>
            <p:nvSpPr>
              <p:cNvPr id="26" name="直角三角形 167"/>
              <p:cNvSpPr/>
              <p:nvPr/>
            </p:nvSpPr>
            <p:spPr>
              <a:xfrm>
                <a:off x="1" y="4389055"/>
                <a:ext cx="6096000" cy="2468945"/>
              </a:xfrm>
              <a:custGeom>
                <a:avLst/>
                <a:gdLst>
                  <a:gd name="connsiteX0" fmla="*/ 0 w 6857999"/>
                  <a:gd name="connsiteY0" fmla="*/ 2932723 h 2932723"/>
                  <a:gd name="connsiteX1" fmla="*/ 0 w 6857999"/>
                  <a:gd name="connsiteY1" fmla="*/ 0 h 2932723"/>
                  <a:gd name="connsiteX2" fmla="*/ 6857999 w 6857999"/>
                  <a:gd name="connsiteY2" fmla="*/ 2932723 h 2932723"/>
                  <a:gd name="connsiteX3" fmla="*/ 0 w 6857999"/>
                  <a:gd name="connsiteY3" fmla="*/ 2932723 h 2932723"/>
                  <a:gd name="connsiteX0-1" fmla="*/ 0 w 6857999"/>
                  <a:gd name="connsiteY0-2" fmla="*/ 6858000 h 6858000"/>
                  <a:gd name="connsiteX1-3" fmla="*/ 0 w 6857999"/>
                  <a:gd name="connsiteY1-4" fmla="*/ 0 h 6858000"/>
                  <a:gd name="connsiteX2-5" fmla="*/ 0 w 6857999"/>
                  <a:gd name="connsiteY2-6" fmla="*/ 3925277 h 6858000"/>
                  <a:gd name="connsiteX3-7" fmla="*/ 6857999 w 6857999"/>
                  <a:gd name="connsiteY3-8" fmla="*/ 6858000 h 6858000"/>
                  <a:gd name="connsiteX4" fmla="*/ 0 w 6857999"/>
                  <a:gd name="connsiteY4" fmla="*/ 6858000 h 6858000"/>
                  <a:gd name="connsiteX0-9" fmla="*/ 0 w 6857999"/>
                  <a:gd name="connsiteY0-10" fmla="*/ 2932723 h 2932723"/>
                  <a:gd name="connsiteX1-11" fmla="*/ 0 w 6857999"/>
                  <a:gd name="connsiteY1-12" fmla="*/ 0 h 2932723"/>
                  <a:gd name="connsiteX2-13" fmla="*/ 6857999 w 6857999"/>
                  <a:gd name="connsiteY2-14" fmla="*/ 2932723 h 2932723"/>
                  <a:gd name="connsiteX3-15" fmla="*/ 0 w 6857999"/>
                  <a:gd name="connsiteY3-16" fmla="*/ 2932723 h 2932723"/>
                </a:gdLst>
                <a:ahLst/>
                <a:cxnLst>
                  <a:cxn ang="0">
                    <a:pos x="connsiteX0-1" y="connsiteY0-2"/>
                  </a:cxn>
                  <a:cxn ang="0">
                    <a:pos x="connsiteX1-3" y="connsiteY1-4"/>
                  </a:cxn>
                  <a:cxn ang="0">
                    <a:pos x="connsiteX2-5" y="connsiteY2-6"/>
                  </a:cxn>
                  <a:cxn ang="0">
                    <a:pos x="connsiteX3-7" y="connsiteY3-8"/>
                  </a:cxn>
                </a:cxnLst>
                <a:rect l="l" t="t" r="r" b="b"/>
                <a:pathLst>
                  <a:path w="6857999" h="2932723">
                    <a:moveTo>
                      <a:pt x="0" y="2932723"/>
                    </a:moveTo>
                    <a:lnTo>
                      <a:pt x="0" y="0"/>
                    </a:lnTo>
                    <a:lnTo>
                      <a:pt x="6857999" y="2932723"/>
                    </a:lnTo>
                    <a:lnTo>
                      <a:pt x="0" y="2932723"/>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 y="3498361"/>
                <a:ext cx="4421527" cy="3359640"/>
              </a:xfrm>
              <a:custGeom>
                <a:avLst/>
                <a:gdLst/>
                <a:ahLst/>
                <a:cxnLst/>
                <a:rect l="0" t="0" r="0" b="0"/>
                <a:pathLst>
                  <a:path w="4091355" h="3734796">
                    <a:moveTo>
                      <a:pt x="0" y="3734795"/>
                    </a:moveTo>
                    <a:lnTo>
                      <a:pt x="0" y="0"/>
                    </a:lnTo>
                    <a:lnTo>
                      <a:pt x="4091354" y="3734795"/>
                    </a:lnTo>
                    <a:close/>
                  </a:path>
                </a:pathLst>
              </a:cu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28" name="任意多边形: 形状 27"/>
              <p:cNvSpPr/>
              <p:nvPr/>
            </p:nvSpPr>
            <p:spPr>
              <a:xfrm>
                <a:off x="2" y="3123206"/>
                <a:ext cx="3032566" cy="3734795"/>
              </a:xfrm>
              <a:custGeom>
                <a:avLst/>
                <a:gdLst/>
                <a:ahLst/>
                <a:cxnLst/>
                <a:rect l="0" t="0" r="0" b="0"/>
                <a:pathLst>
                  <a:path w="4091355" h="3734796">
                    <a:moveTo>
                      <a:pt x="0" y="3734795"/>
                    </a:moveTo>
                    <a:lnTo>
                      <a:pt x="0" y="0"/>
                    </a:lnTo>
                    <a:lnTo>
                      <a:pt x="4091354" y="3734795"/>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grpSp>
      </p:grpSp>
      <p:sp>
        <p:nvSpPr>
          <p:cNvPr id="2" name="矩形 1"/>
          <p:cNvSpPr/>
          <p:nvPr userDrawn="1"/>
        </p:nvSpPr>
        <p:spPr>
          <a:xfrm>
            <a:off x="146613" y="147578"/>
            <a:ext cx="11898775" cy="6562845"/>
          </a:xfrm>
          <a:prstGeom prst="rect">
            <a:avLst/>
          </a:prstGeom>
          <a:solidFill>
            <a:schemeClr val="bg1"/>
          </a:solidFill>
          <a:ln>
            <a:noFill/>
          </a:ln>
          <a:effectLst>
            <a:outerShdw blurRad="25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1"/>
          <p:cNvSpPr>
            <a:spLocks noGrp="1"/>
          </p:cNvSpPr>
          <p:nvPr userDrawn="1">
            <p:ph type="title"/>
          </p:nvPr>
        </p:nvSpPr>
        <p:spPr>
          <a:xfrm>
            <a:off x="3352801" y="458119"/>
            <a:ext cx="5486399" cy="441960"/>
          </a:xfrm>
          <a:prstGeom prst="rect">
            <a:avLst/>
          </a:prstGeom>
        </p:spPr>
        <p:txBody>
          <a:bodyPr vert="horz" lIns="0" tIns="0" rIns="0" bIns="0" rtlCol="0" anchor="ctr">
            <a:normAutofit/>
          </a:bodyPr>
          <a:lstStyle>
            <a:lvl1pPr algn="ctr" defTabSz="914400" rtl="0" eaLnBrk="1" latinLnBrk="0" hangingPunct="1">
              <a:lnSpc>
                <a:spcPct val="90000"/>
              </a:lnSpc>
              <a:spcBef>
                <a:spcPct val="0"/>
              </a:spcBef>
              <a:buNone/>
              <a:defRPr sz="2400" b="1" kern="1200" spc="600" baseline="0">
                <a:solidFill>
                  <a:schemeClr val="tx1"/>
                </a:solidFill>
                <a:latin typeface="+mj-lt"/>
                <a:ea typeface="+mj-ea"/>
                <a:cs typeface="+mj-cs"/>
              </a:defRPr>
            </a:lvl1p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767787" y="939800"/>
            <a:ext cx="10656426" cy="4978400"/>
          </a:xfrm>
          <a:prstGeom prst="rect">
            <a:avLst/>
          </a:prstGeom>
          <a:noFill/>
          <a:ln w="12700" cap="flat" cmpd="sng" algn="ctr">
            <a:solidFill>
              <a:schemeClr val="accent1">
                <a:lumMod val="40000"/>
                <a:lumOff val="6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4436094" y="2980238"/>
            <a:ext cx="3319819" cy="1354217"/>
          </a:xfrm>
          <a:prstGeom prst="rect">
            <a:avLst/>
          </a:prstGeom>
        </p:spPr>
        <p:txBody>
          <a:bodyPr wrap="none" lIns="0" tIns="0" rIns="0" bIns="0">
            <a:spAutoFit/>
          </a:bodyPr>
          <a:lstStyle/>
          <a:p>
            <a:pPr algn="ctr" fontAlgn="base"/>
            <a:r>
              <a:rPr lang="zh-CN" altLang="en-US" sz="4400" b="1" spc="600" dirty="0">
                <a:solidFill>
                  <a:schemeClr val="accent1"/>
                </a:solidFill>
                <a:latin typeface="+mj-ea"/>
                <a:ea typeface="+mj-ea"/>
              </a:rPr>
              <a:t>校</a:t>
            </a:r>
            <a:r>
              <a:rPr lang="zh-CN" altLang="en-US" sz="4400" b="1" spc="600" dirty="0" smtClean="0">
                <a:solidFill>
                  <a:schemeClr val="accent1"/>
                </a:solidFill>
                <a:latin typeface="+mj-ea"/>
                <a:ea typeface="+mj-ea"/>
              </a:rPr>
              <a:t>友圈</a:t>
            </a:r>
            <a:r>
              <a:rPr lang="en-US" altLang="zh-CN" sz="4400" b="1" spc="600" dirty="0" smtClean="0">
                <a:solidFill>
                  <a:schemeClr val="accent1"/>
                </a:solidFill>
                <a:latin typeface="+mj-ea"/>
                <a:ea typeface="+mj-ea"/>
              </a:rPr>
              <a:t>APP</a:t>
            </a:r>
          </a:p>
          <a:p>
            <a:pPr algn="ctr" fontAlgn="base"/>
            <a:r>
              <a:rPr lang="zh-CN" altLang="en-US" sz="4400" b="1" spc="600" dirty="0" smtClean="0">
                <a:solidFill>
                  <a:schemeClr val="accent1"/>
                </a:solidFill>
                <a:latin typeface="+mj-ea"/>
                <a:ea typeface="+mj-ea"/>
              </a:rPr>
              <a:t>项目汇报</a:t>
            </a:r>
            <a:endParaRPr lang="zh-CN" altLang="en-US" sz="4400" b="1" i="0" spc="600" dirty="0">
              <a:solidFill>
                <a:schemeClr val="accent1"/>
              </a:solidFill>
              <a:effectLst/>
              <a:latin typeface="+mj-ea"/>
              <a:ea typeface="+mj-ea"/>
            </a:endParaRPr>
          </a:p>
        </p:txBody>
      </p:sp>
      <p:grpSp>
        <p:nvGrpSpPr>
          <p:cNvPr id="3" name="组合 2"/>
          <p:cNvGrpSpPr/>
          <p:nvPr/>
        </p:nvGrpSpPr>
        <p:grpSpPr>
          <a:xfrm>
            <a:off x="1" y="3123206"/>
            <a:ext cx="6096000" cy="3734795"/>
            <a:chOff x="1" y="3123206"/>
            <a:chExt cx="6096000" cy="3734795"/>
          </a:xfrm>
        </p:grpSpPr>
        <p:sp>
          <p:nvSpPr>
            <p:cNvPr id="168" name="直角三角形 167"/>
            <p:cNvSpPr/>
            <p:nvPr/>
          </p:nvSpPr>
          <p:spPr>
            <a:xfrm>
              <a:off x="1" y="4389055"/>
              <a:ext cx="6096000" cy="2468945"/>
            </a:xfrm>
            <a:custGeom>
              <a:avLst/>
              <a:gdLst>
                <a:gd name="connsiteX0" fmla="*/ 0 w 6857999"/>
                <a:gd name="connsiteY0" fmla="*/ 2932723 h 2932723"/>
                <a:gd name="connsiteX1" fmla="*/ 0 w 6857999"/>
                <a:gd name="connsiteY1" fmla="*/ 0 h 2932723"/>
                <a:gd name="connsiteX2" fmla="*/ 6857999 w 6857999"/>
                <a:gd name="connsiteY2" fmla="*/ 2932723 h 2932723"/>
                <a:gd name="connsiteX3" fmla="*/ 0 w 6857999"/>
                <a:gd name="connsiteY3" fmla="*/ 2932723 h 2932723"/>
                <a:gd name="connsiteX0-1" fmla="*/ 0 w 6857999"/>
                <a:gd name="connsiteY0-2" fmla="*/ 6858000 h 6858000"/>
                <a:gd name="connsiteX1-3" fmla="*/ 0 w 6857999"/>
                <a:gd name="connsiteY1-4" fmla="*/ 0 h 6858000"/>
                <a:gd name="connsiteX2-5" fmla="*/ 0 w 6857999"/>
                <a:gd name="connsiteY2-6" fmla="*/ 3925277 h 6858000"/>
                <a:gd name="connsiteX3-7" fmla="*/ 6857999 w 6857999"/>
                <a:gd name="connsiteY3-8" fmla="*/ 6858000 h 6858000"/>
                <a:gd name="connsiteX4" fmla="*/ 0 w 6857999"/>
                <a:gd name="connsiteY4" fmla="*/ 6858000 h 6858000"/>
                <a:gd name="connsiteX0-9" fmla="*/ 0 w 6857999"/>
                <a:gd name="connsiteY0-10" fmla="*/ 2932723 h 2932723"/>
                <a:gd name="connsiteX1-11" fmla="*/ 0 w 6857999"/>
                <a:gd name="connsiteY1-12" fmla="*/ 0 h 2932723"/>
                <a:gd name="connsiteX2-13" fmla="*/ 6857999 w 6857999"/>
                <a:gd name="connsiteY2-14" fmla="*/ 2932723 h 2932723"/>
                <a:gd name="connsiteX3-15" fmla="*/ 0 w 6857999"/>
                <a:gd name="connsiteY3-16" fmla="*/ 2932723 h 2932723"/>
              </a:gdLst>
              <a:ahLst/>
              <a:cxnLst>
                <a:cxn ang="0">
                  <a:pos x="connsiteX0-1" y="connsiteY0-2"/>
                </a:cxn>
                <a:cxn ang="0">
                  <a:pos x="connsiteX1-3" y="connsiteY1-4"/>
                </a:cxn>
                <a:cxn ang="0">
                  <a:pos x="connsiteX2-5" y="connsiteY2-6"/>
                </a:cxn>
                <a:cxn ang="0">
                  <a:pos x="connsiteX3-7" y="connsiteY3-8"/>
                </a:cxn>
              </a:cxnLst>
              <a:rect l="l" t="t" r="r" b="b"/>
              <a:pathLst>
                <a:path w="6857999" h="2932723">
                  <a:moveTo>
                    <a:pt x="0" y="2932723"/>
                  </a:moveTo>
                  <a:lnTo>
                    <a:pt x="0" y="0"/>
                  </a:lnTo>
                  <a:lnTo>
                    <a:pt x="6857999" y="2932723"/>
                  </a:lnTo>
                  <a:lnTo>
                    <a:pt x="0" y="2932723"/>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形状 53"/>
            <p:cNvSpPr/>
            <p:nvPr/>
          </p:nvSpPr>
          <p:spPr>
            <a:xfrm>
              <a:off x="1" y="3498361"/>
              <a:ext cx="4421527" cy="3359640"/>
            </a:xfrm>
            <a:custGeom>
              <a:avLst/>
              <a:gdLst/>
              <a:ahLst/>
              <a:cxnLst/>
              <a:rect l="0" t="0" r="0" b="0"/>
              <a:pathLst>
                <a:path w="4091355" h="3734796">
                  <a:moveTo>
                    <a:pt x="0" y="3734795"/>
                  </a:moveTo>
                  <a:lnTo>
                    <a:pt x="0" y="0"/>
                  </a:lnTo>
                  <a:lnTo>
                    <a:pt x="4091354" y="3734795"/>
                  </a:lnTo>
                  <a:close/>
                </a:path>
              </a:pathLst>
            </a:cu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181" name="任意多边形: 形状 180"/>
            <p:cNvSpPr/>
            <p:nvPr/>
          </p:nvSpPr>
          <p:spPr>
            <a:xfrm>
              <a:off x="2" y="3123206"/>
              <a:ext cx="3032566" cy="3734795"/>
            </a:xfrm>
            <a:custGeom>
              <a:avLst/>
              <a:gdLst/>
              <a:ahLst/>
              <a:cxnLst/>
              <a:rect l="0" t="0" r="0" b="0"/>
              <a:pathLst>
                <a:path w="4091355" h="3734796">
                  <a:moveTo>
                    <a:pt x="0" y="3734795"/>
                  </a:moveTo>
                  <a:lnTo>
                    <a:pt x="0" y="0"/>
                  </a:lnTo>
                  <a:lnTo>
                    <a:pt x="4091354" y="3734795"/>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grpSp>
      <p:grpSp>
        <p:nvGrpSpPr>
          <p:cNvPr id="55" name="组合 54"/>
          <p:cNvGrpSpPr/>
          <p:nvPr/>
        </p:nvGrpSpPr>
        <p:grpSpPr>
          <a:xfrm flipH="1" flipV="1">
            <a:off x="6096000" y="0"/>
            <a:ext cx="6096000" cy="3734795"/>
            <a:chOff x="1" y="3123206"/>
            <a:chExt cx="6096000" cy="3734795"/>
          </a:xfrm>
        </p:grpSpPr>
        <p:sp>
          <p:nvSpPr>
            <p:cNvPr id="56" name="直角三角形 167"/>
            <p:cNvSpPr/>
            <p:nvPr/>
          </p:nvSpPr>
          <p:spPr>
            <a:xfrm>
              <a:off x="1" y="4389055"/>
              <a:ext cx="6096000" cy="2468945"/>
            </a:xfrm>
            <a:custGeom>
              <a:avLst/>
              <a:gdLst>
                <a:gd name="connsiteX0" fmla="*/ 0 w 6857999"/>
                <a:gd name="connsiteY0" fmla="*/ 2932723 h 2932723"/>
                <a:gd name="connsiteX1" fmla="*/ 0 w 6857999"/>
                <a:gd name="connsiteY1" fmla="*/ 0 h 2932723"/>
                <a:gd name="connsiteX2" fmla="*/ 6857999 w 6857999"/>
                <a:gd name="connsiteY2" fmla="*/ 2932723 h 2932723"/>
                <a:gd name="connsiteX3" fmla="*/ 0 w 6857999"/>
                <a:gd name="connsiteY3" fmla="*/ 2932723 h 2932723"/>
                <a:gd name="connsiteX0-1" fmla="*/ 0 w 6857999"/>
                <a:gd name="connsiteY0-2" fmla="*/ 6858000 h 6858000"/>
                <a:gd name="connsiteX1-3" fmla="*/ 0 w 6857999"/>
                <a:gd name="connsiteY1-4" fmla="*/ 0 h 6858000"/>
                <a:gd name="connsiteX2-5" fmla="*/ 0 w 6857999"/>
                <a:gd name="connsiteY2-6" fmla="*/ 3925277 h 6858000"/>
                <a:gd name="connsiteX3-7" fmla="*/ 6857999 w 6857999"/>
                <a:gd name="connsiteY3-8" fmla="*/ 6858000 h 6858000"/>
                <a:gd name="connsiteX4" fmla="*/ 0 w 6857999"/>
                <a:gd name="connsiteY4" fmla="*/ 6858000 h 6858000"/>
                <a:gd name="connsiteX0-9" fmla="*/ 0 w 6857999"/>
                <a:gd name="connsiteY0-10" fmla="*/ 2932723 h 2932723"/>
                <a:gd name="connsiteX1-11" fmla="*/ 0 w 6857999"/>
                <a:gd name="connsiteY1-12" fmla="*/ 0 h 2932723"/>
                <a:gd name="connsiteX2-13" fmla="*/ 6857999 w 6857999"/>
                <a:gd name="connsiteY2-14" fmla="*/ 2932723 h 2932723"/>
                <a:gd name="connsiteX3-15" fmla="*/ 0 w 6857999"/>
                <a:gd name="connsiteY3-16" fmla="*/ 2932723 h 2932723"/>
              </a:gdLst>
              <a:ahLst/>
              <a:cxnLst>
                <a:cxn ang="0">
                  <a:pos x="connsiteX0-1" y="connsiteY0-2"/>
                </a:cxn>
                <a:cxn ang="0">
                  <a:pos x="connsiteX1-3" y="connsiteY1-4"/>
                </a:cxn>
                <a:cxn ang="0">
                  <a:pos x="connsiteX2-5" y="connsiteY2-6"/>
                </a:cxn>
                <a:cxn ang="0">
                  <a:pos x="connsiteX3-7" y="connsiteY3-8"/>
                </a:cxn>
              </a:cxnLst>
              <a:rect l="l" t="t" r="r" b="b"/>
              <a:pathLst>
                <a:path w="6857999" h="2932723">
                  <a:moveTo>
                    <a:pt x="0" y="2932723"/>
                  </a:moveTo>
                  <a:lnTo>
                    <a:pt x="0" y="0"/>
                  </a:lnTo>
                  <a:lnTo>
                    <a:pt x="6857999" y="2932723"/>
                  </a:lnTo>
                  <a:lnTo>
                    <a:pt x="0" y="2932723"/>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形状 56"/>
            <p:cNvSpPr/>
            <p:nvPr/>
          </p:nvSpPr>
          <p:spPr>
            <a:xfrm>
              <a:off x="1" y="3498361"/>
              <a:ext cx="4421527" cy="3359640"/>
            </a:xfrm>
            <a:custGeom>
              <a:avLst/>
              <a:gdLst/>
              <a:ahLst/>
              <a:cxnLst/>
              <a:rect l="0" t="0" r="0" b="0"/>
              <a:pathLst>
                <a:path w="4091355" h="3734796">
                  <a:moveTo>
                    <a:pt x="0" y="3734795"/>
                  </a:moveTo>
                  <a:lnTo>
                    <a:pt x="0" y="0"/>
                  </a:lnTo>
                  <a:lnTo>
                    <a:pt x="4091354" y="3734795"/>
                  </a:lnTo>
                  <a:close/>
                </a:path>
              </a:pathLst>
            </a:cu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58" name="任意多边形: 形状 57"/>
            <p:cNvSpPr/>
            <p:nvPr/>
          </p:nvSpPr>
          <p:spPr>
            <a:xfrm>
              <a:off x="2" y="3123206"/>
              <a:ext cx="3032566" cy="3734795"/>
            </a:xfrm>
            <a:custGeom>
              <a:avLst/>
              <a:gdLst/>
              <a:ahLst/>
              <a:cxnLst/>
              <a:rect l="0" t="0" r="0" b="0"/>
              <a:pathLst>
                <a:path w="4091355" h="3734796">
                  <a:moveTo>
                    <a:pt x="0" y="3734795"/>
                  </a:moveTo>
                  <a:lnTo>
                    <a:pt x="0" y="0"/>
                  </a:lnTo>
                  <a:lnTo>
                    <a:pt x="4091354" y="3734795"/>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94890" y="422951"/>
            <a:ext cx="5486399" cy="441960"/>
          </a:xfrm>
        </p:spPr>
        <p:txBody>
          <a:bodyPr/>
          <a:lstStyle/>
          <a:p>
            <a:r>
              <a:rPr lang="zh-CN" altLang="en-US" dirty="0" smtClean="0"/>
              <a:t>功能模块</a:t>
            </a:r>
            <a:endParaRPr lang="zh-CN" altLang="en-US" dirty="0"/>
          </a:p>
        </p:txBody>
      </p:sp>
      <p:sp>
        <p:nvSpPr>
          <p:cNvPr id="3" name="TextBox 2"/>
          <p:cNvSpPr txBox="1"/>
          <p:nvPr/>
        </p:nvSpPr>
        <p:spPr>
          <a:xfrm>
            <a:off x="2617176" y="1829364"/>
            <a:ext cx="7965833" cy="1200329"/>
          </a:xfrm>
          <a:prstGeom prst="rect">
            <a:avLst/>
          </a:prstGeom>
          <a:noFill/>
        </p:spPr>
        <p:txBody>
          <a:bodyPr wrap="square" rtlCol="0">
            <a:spAutoFit/>
          </a:bodyPr>
          <a:lstStyle/>
          <a:p>
            <a:r>
              <a:rPr lang="en-US" altLang="zh-CN" dirty="0" smtClean="0"/>
              <a:t>1</a:t>
            </a:r>
            <a:r>
              <a:rPr lang="zh-CN" altLang="en-US" dirty="0" smtClean="0"/>
              <a:t>、</a:t>
            </a:r>
            <a:r>
              <a:rPr lang="en-US" altLang="zh-CN" dirty="0" smtClean="0"/>
              <a:t>	</a:t>
            </a:r>
            <a:r>
              <a:rPr lang="zh-CN" altLang="en-US" dirty="0" smtClean="0"/>
              <a:t>登陆模块</a:t>
            </a:r>
            <a:r>
              <a:rPr lang="en-US" altLang="zh-CN" dirty="0" smtClean="0"/>
              <a:t>	————	</a:t>
            </a:r>
            <a:r>
              <a:rPr lang="zh-CN" altLang="en-US" dirty="0" smtClean="0"/>
              <a:t>登陆模块、注册模块</a:t>
            </a:r>
            <a:endParaRPr lang="en-US" altLang="zh-CN" dirty="0"/>
          </a:p>
          <a:p>
            <a:r>
              <a:rPr lang="en-US" altLang="zh-CN" dirty="0" smtClean="0"/>
              <a:t>2</a:t>
            </a:r>
            <a:r>
              <a:rPr lang="zh-CN" altLang="en-US" dirty="0" smtClean="0"/>
              <a:t>、</a:t>
            </a:r>
            <a:r>
              <a:rPr lang="en-US" altLang="zh-CN" dirty="0" smtClean="0"/>
              <a:t>	</a:t>
            </a:r>
            <a:r>
              <a:rPr lang="zh-CN" altLang="en-US" dirty="0" smtClean="0"/>
              <a:t>发帖模块</a:t>
            </a:r>
            <a:r>
              <a:rPr lang="en-US" altLang="zh-CN" dirty="0" smtClean="0"/>
              <a:t>	————	</a:t>
            </a:r>
            <a:r>
              <a:rPr lang="zh-CN" altLang="en-US" dirty="0" smtClean="0"/>
              <a:t>发帖模块</a:t>
            </a:r>
            <a:endParaRPr lang="en-US" altLang="zh-CN" dirty="0" smtClean="0"/>
          </a:p>
          <a:p>
            <a:r>
              <a:rPr lang="en-US" altLang="zh-CN" dirty="0" smtClean="0"/>
              <a:t>3</a:t>
            </a:r>
            <a:r>
              <a:rPr lang="zh-CN" altLang="en-US" dirty="0" smtClean="0"/>
              <a:t>、</a:t>
            </a:r>
            <a:r>
              <a:rPr lang="en-US" altLang="zh-CN" dirty="0" smtClean="0"/>
              <a:t>	</a:t>
            </a:r>
            <a:r>
              <a:rPr lang="zh-CN" altLang="en-US" dirty="0" smtClean="0"/>
              <a:t>私聊模块</a:t>
            </a:r>
            <a:r>
              <a:rPr lang="en-US" altLang="zh-CN" dirty="0" smtClean="0"/>
              <a:t>	————	</a:t>
            </a:r>
            <a:r>
              <a:rPr lang="zh-CN" altLang="en-US" dirty="0" smtClean="0"/>
              <a:t>私聊模块</a:t>
            </a:r>
            <a:endParaRPr lang="en-US" altLang="zh-CN" dirty="0" smtClean="0"/>
          </a:p>
          <a:p>
            <a:r>
              <a:rPr lang="en-US" altLang="zh-CN" dirty="0" smtClean="0"/>
              <a:t>4</a:t>
            </a:r>
            <a:r>
              <a:rPr lang="zh-CN" altLang="en-US" dirty="0" smtClean="0"/>
              <a:t>、</a:t>
            </a:r>
            <a:r>
              <a:rPr lang="en-US" altLang="zh-CN" dirty="0" smtClean="0"/>
              <a:t>	</a:t>
            </a:r>
            <a:r>
              <a:rPr lang="zh-CN" altLang="en-US" dirty="0" smtClean="0"/>
              <a:t>关系模块</a:t>
            </a:r>
            <a:r>
              <a:rPr lang="en-US" altLang="zh-CN" dirty="0" smtClean="0"/>
              <a:t>	————	</a:t>
            </a:r>
            <a:r>
              <a:rPr lang="zh-CN" altLang="en-US" dirty="0" smtClean="0"/>
              <a:t>消息模块、个人信息模块</a:t>
            </a:r>
            <a:endParaRPr lang="zh-CN" altLang="en-US" dirty="0"/>
          </a:p>
        </p:txBody>
      </p:sp>
      <p:sp>
        <p:nvSpPr>
          <p:cNvPr id="4" name="标题 1"/>
          <p:cNvSpPr txBox="1">
            <a:spLocks/>
          </p:cNvSpPr>
          <p:nvPr/>
        </p:nvSpPr>
        <p:spPr>
          <a:xfrm>
            <a:off x="1271955" y="1283418"/>
            <a:ext cx="5486399" cy="441960"/>
          </a:xfrm>
          <a:prstGeom prst="rect">
            <a:avLst/>
          </a:prstGeom>
        </p:spPr>
        <p:txBody>
          <a:bodyPr vert="horz" lIns="0" tIns="0" rIns="0" bIns="0" rtlCol="0" anchor="ctr">
            <a:normAutofit/>
          </a:bodyPr>
          <a:lstStyle>
            <a:lvl1pPr algn="ctr" defTabSz="914400" rtl="0" eaLnBrk="1" latinLnBrk="0" hangingPunct="1">
              <a:lnSpc>
                <a:spcPct val="90000"/>
              </a:lnSpc>
              <a:spcBef>
                <a:spcPct val="0"/>
              </a:spcBef>
              <a:buNone/>
              <a:defRPr sz="2400" b="1" kern="1200" spc="600" baseline="0">
                <a:solidFill>
                  <a:schemeClr val="tx1"/>
                </a:solidFill>
                <a:latin typeface="+mj-lt"/>
                <a:ea typeface="+mj-ea"/>
                <a:cs typeface="+mj-cs"/>
              </a:defRPr>
            </a:lvl1pPr>
          </a:lstStyle>
          <a:p>
            <a:r>
              <a:rPr lang="zh-CN" altLang="en-US" dirty="0" smtClean="0"/>
              <a:t>后端</a:t>
            </a:r>
            <a:endParaRPr lang="zh-CN" altLang="en-US" dirty="0"/>
          </a:p>
        </p:txBody>
      </p:sp>
      <p:sp>
        <p:nvSpPr>
          <p:cNvPr id="5" name="标题 1"/>
          <p:cNvSpPr txBox="1">
            <a:spLocks/>
          </p:cNvSpPr>
          <p:nvPr/>
        </p:nvSpPr>
        <p:spPr>
          <a:xfrm>
            <a:off x="5246078" y="1210735"/>
            <a:ext cx="5486399" cy="441960"/>
          </a:xfrm>
          <a:prstGeom prst="rect">
            <a:avLst/>
          </a:prstGeom>
        </p:spPr>
        <p:txBody>
          <a:bodyPr vert="horz" lIns="0" tIns="0" rIns="0" bIns="0" rtlCol="0" anchor="ctr">
            <a:normAutofit/>
          </a:bodyPr>
          <a:lstStyle>
            <a:lvl1pPr algn="ctr" defTabSz="914400" rtl="0" eaLnBrk="1" latinLnBrk="0" hangingPunct="1">
              <a:lnSpc>
                <a:spcPct val="90000"/>
              </a:lnSpc>
              <a:spcBef>
                <a:spcPct val="0"/>
              </a:spcBef>
              <a:buNone/>
              <a:defRPr sz="2400" b="1" kern="1200" spc="600" baseline="0">
                <a:solidFill>
                  <a:schemeClr val="tx1"/>
                </a:solidFill>
                <a:latin typeface="+mj-lt"/>
                <a:ea typeface="+mj-ea"/>
                <a:cs typeface="+mj-cs"/>
              </a:defRPr>
            </a:lvl1pPr>
          </a:lstStyle>
          <a:p>
            <a:r>
              <a:rPr lang="zh-CN" altLang="en-US" dirty="0" smtClean="0"/>
              <a:t>前端</a:t>
            </a:r>
            <a:endParaRPr lang="zh-CN" altLang="en-US" dirty="0"/>
          </a:p>
        </p:txBody>
      </p:sp>
    </p:spTree>
    <p:extLst>
      <p:ext uri="{BB962C8B-B14F-4D97-AF65-F5344CB8AC3E}">
        <p14:creationId xmlns:p14="http://schemas.microsoft.com/office/powerpoint/2010/main" val="264369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en-US" altLang="zh-CN" spc="200" dirty="0" smtClean="0"/>
              <a:t>API</a:t>
            </a:r>
            <a:r>
              <a:rPr lang="zh-CN" altLang="en-US" spc="200" dirty="0" smtClean="0"/>
              <a:t>设计</a:t>
            </a:r>
            <a:endParaRPr lang="zh-CN" altLang="en-US" spc="200" dirty="0">
              <a:latin typeface="+mj-ea"/>
            </a:endParaRPr>
          </a:p>
        </p:txBody>
      </p:sp>
      <p:sp>
        <p:nvSpPr>
          <p:cNvPr id="13" name="文本框 12"/>
          <p:cNvSpPr txBox="1"/>
          <p:nvPr/>
        </p:nvSpPr>
        <p:spPr>
          <a:xfrm>
            <a:off x="2170853" y="1053729"/>
            <a:ext cx="9947779" cy="1846659"/>
          </a:xfrm>
          <a:prstGeom prst="rect">
            <a:avLst/>
          </a:prstGeom>
          <a:noFill/>
        </p:spPr>
        <p:txBody>
          <a:bodyPr wrap="square" lIns="0" tIns="0" rIns="0" bIns="0" rtlCol="0">
            <a:spAutoFit/>
          </a:bodyPr>
          <a:lstStyle/>
          <a:p>
            <a:r>
              <a:rPr lang="zh-CN" altLang="en-US" sz="2400" dirty="0" smtClean="0"/>
              <a:t>本</a:t>
            </a:r>
            <a:r>
              <a:rPr lang="zh-CN" altLang="en-US" sz="2400" dirty="0"/>
              <a:t>系统需要的所有</a:t>
            </a:r>
            <a:r>
              <a:rPr lang="en-US" altLang="zh-CN" sz="2400" dirty="0" err="1" smtClean="0"/>
              <a:t>api</a:t>
            </a:r>
            <a:r>
              <a:rPr lang="zh-CN" altLang="en-US" sz="2400" dirty="0" smtClean="0"/>
              <a:t>：</a:t>
            </a:r>
            <a:endParaRPr lang="en-US" altLang="zh-CN" sz="2400" dirty="0"/>
          </a:p>
          <a:p>
            <a:r>
              <a:rPr lang="en-US" altLang="zh-CN" sz="2400" dirty="0" smtClean="0"/>
              <a:t>1</a:t>
            </a:r>
            <a:r>
              <a:rPr lang="zh-CN" altLang="en-US" sz="2400" dirty="0" smtClean="0"/>
              <a:t>、用</a:t>
            </a:r>
            <a:r>
              <a:rPr lang="zh-CN" altLang="en-US" sz="2400" dirty="0"/>
              <a:t>户管理</a:t>
            </a:r>
          </a:p>
          <a:p>
            <a:r>
              <a:rPr lang="en-US" altLang="zh-CN" sz="2400" dirty="0" smtClean="0"/>
              <a:t>2</a:t>
            </a:r>
            <a:r>
              <a:rPr lang="zh-CN" altLang="en-US" sz="2400" dirty="0" smtClean="0"/>
              <a:t>、聊</a:t>
            </a:r>
            <a:r>
              <a:rPr lang="zh-CN" altLang="en-US" sz="2400" dirty="0"/>
              <a:t>天所需</a:t>
            </a:r>
            <a:r>
              <a:rPr lang="en-US" altLang="zh-CN" sz="2400" dirty="0" err="1"/>
              <a:t>api</a:t>
            </a:r>
            <a:endParaRPr lang="en-US" altLang="zh-CN" sz="2400" dirty="0"/>
          </a:p>
          <a:p>
            <a:r>
              <a:rPr lang="en-US" altLang="zh-CN" sz="2400" dirty="0" smtClean="0"/>
              <a:t>3</a:t>
            </a:r>
            <a:r>
              <a:rPr lang="zh-CN" altLang="en-US" sz="2400" dirty="0" smtClean="0"/>
              <a:t>、帖</a:t>
            </a:r>
            <a:r>
              <a:rPr lang="zh-CN" altLang="en-US" sz="2400" dirty="0"/>
              <a:t>子所需</a:t>
            </a:r>
            <a:r>
              <a:rPr lang="en-US" altLang="zh-CN" sz="2400" dirty="0" err="1"/>
              <a:t>api</a:t>
            </a:r>
            <a:endParaRPr lang="en-US" altLang="zh-CN" sz="2400" dirty="0"/>
          </a:p>
          <a:p>
            <a:r>
              <a:rPr lang="en-US" altLang="zh-CN" sz="2400" dirty="0" smtClean="0"/>
              <a:t>4</a:t>
            </a:r>
            <a:r>
              <a:rPr lang="zh-CN" altLang="en-US" sz="2400" dirty="0" smtClean="0"/>
              <a:t>、关</a:t>
            </a:r>
            <a:r>
              <a:rPr lang="zh-CN" altLang="en-US" sz="2400" dirty="0"/>
              <a:t>注所需</a:t>
            </a:r>
            <a:r>
              <a:rPr lang="en-US" altLang="zh-CN" sz="2400" dirty="0" err="1"/>
              <a:t>api</a:t>
            </a:r>
            <a:endParaRPr lang="en-US" altLang="zh-C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984" y="3171614"/>
            <a:ext cx="2544762" cy="301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7000" y="2824513"/>
            <a:ext cx="2538412"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3671" y="873968"/>
            <a:ext cx="2590800" cy="539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3819" y="4482888"/>
            <a:ext cx="2644775" cy="170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470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5669600" y="2226868"/>
            <a:ext cx="811120"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dirty="0" smtClean="0"/>
              <a:t>04</a:t>
            </a:r>
            <a:endParaRPr lang="zh-CN" altLang="en-US" dirty="0"/>
          </a:p>
        </p:txBody>
      </p:sp>
      <p:sp>
        <p:nvSpPr>
          <p:cNvPr id="19" name="文本占位符 18"/>
          <p:cNvSpPr>
            <a:spLocks noGrp="1"/>
          </p:cNvSpPr>
          <p:nvPr>
            <p:ph type="body" sz="quarter" idx="12"/>
          </p:nvPr>
        </p:nvSpPr>
        <p:spPr>
          <a:xfrm>
            <a:off x="2608161" y="3233952"/>
            <a:ext cx="7353523" cy="738664"/>
          </a:xfrm>
          <a:prstGeom prst="rect">
            <a:avLst/>
          </a:prstGeom>
        </p:spPr>
        <p:txBody>
          <a:bodyPr/>
          <a:lstStyle/>
          <a:p>
            <a:r>
              <a:rPr lang="zh-CN" altLang="en-US" b="0" dirty="0"/>
              <a:t>数据库设计</a:t>
            </a:r>
          </a:p>
        </p:txBody>
      </p:sp>
      <p:sp>
        <p:nvSpPr>
          <p:cNvPr id="17" name="文本占位符 16"/>
          <p:cNvSpPr>
            <a:spLocks noGrp="1"/>
          </p:cNvSpPr>
          <p:nvPr>
            <p:ph type="body" sz="quarter" idx="14"/>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a:t>Part </a:t>
            </a:r>
            <a:r>
              <a:rPr lang="en-US" altLang="zh-CN" dirty="0" smtClean="0"/>
              <a:t>four</a:t>
            </a:r>
            <a:endParaRPr lang="zh-CN" altLang="en-US" dirty="0"/>
          </a:p>
        </p:txBody>
      </p:sp>
    </p:spTree>
    <p:extLst>
      <p:ext uri="{BB962C8B-B14F-4D97-AF65-F5344CB8AC3E}">
        <p14:creationId xmlns:p14="http://schemas.microsoft.com/office/powerpoint/2010/main" val="341346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b="0" dirty="0"/>
              <a:t>数据库的选择</a:t>
            </a:r>
          </a:p>
        </p:txBody>
      </p:sp>
      <p:sp>
        <p:nvSpPr>
          <p:cNvPr id="13" name="文本框 12"/>
          <p:cNvSpPr txBox="1"/>
          <p:nvPr/>
        </p:nvSpPr>
        <p:spPr>
          <a:xfrm>
            <a:off x="1207901" y="980901"/>
            <a:ext cx="9947779" cy="1846659"/>
          </a:xfrm>
          <a:prstGeom prst="rect">
            <a:avLst/>
          </a:prstGeom>
          <a:noFill/>
        </p:spPr>
        <p:txBody>
          <a:bodyPr wrap="square" lIns="0" tIns="0" rIns="0" bIns="0" rtlCol="0">
            <a:spAutoFit/>
          </a:bodyPr>
          <a:lstStyle/>
          <a:p>
            <a:r>
              <a:rPr lang="zh-CN" altLang="en-US" sz="2400" dirty="0"/>
              <a:t>本项目选择的数据库是</a:t>
            </a:r>
            <a:r>
              <a:rPr lang="en-US" altLang="zh-CN" sz="2400" b="1" dirty="0"/>
              <a:t>MySQL</a:t>
            </a:r>
            <a:endParaRPr lang="zh-CN" altLang="en-US" sz="2400" dirty="0"/>
          </a:p>
          <a:p>
            <a:r>
              <a:rPr lang="zh-CN" altLang="en-US" sz="2400" dirty="0"/>
              <a:t>版本：</a:t>
            </a:r>
            <a:r>
              <a:rPr lang="en-US" altLang="zh-CN" sz="2400" dirty="0"/>
              <a:t>8.0.27</a:t>
            </a:r>
          </a:p>
          <a:p>
            <a:r>
              <a:rPr lang="zh-CN" altLang="en-US" sz="2400" dirty="0"/>
              <a:t>部署地址：</a:t>
            </a:r>
            <a:r>
              <a:rPr lang="en-US" altLang="zh-CN" sz="2400" dirty="0"/>
              <a:t>10.21.234.99</a:t>
            </a:r>
          </a:p>
          <a:p>
            <a:r>
              <a:rPr lang="zh-CN" altLang="en-US" sz="2400" dirty="0"/>
              <a:t>端口：</a:t>
            </a:r>
            <a:r>
              <a:rPr lang="en-US" altLang="zh-CN" sz="2400" dirty="0"/>
              <a:t>3306</a:t>
            </a:r>
          </a:p>
          <a:p>
            <a:r>
              <a:rPr lang="zh-CN" altLang="en-US" sz="2400" dirty="0"/>
              <a:t>数据库名：</a:t>
            </a:r>
            <a:r>
              <a:rPr lang="en-US" altLang="zh-CN" sz="2400" dirty="0" err="1"/>
              <a:t>school_circle</a:t>
            </a:r>
            <a:endParaRPr lang="en-US" altLang="zh-CN" sz="2400" dirty="0"/>
          </a:p>
        </p:txBody>
      </p:sp>
    </p:spTree>
    <p:extLst>
      <p:ext uri="{BB962C8B-B14F-4D97-AF65-F5344CB8AC3E}">
        <p14:creationId xmlns:p14="http://schemas.microsoft.com/office/powerpoint/2010/main" val="417212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b="0" dirty="0"/>
              <a:t>数据库表的设计</a:t>
            </a: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480" y="1073795"/>
            <a:ext cx="6934200" cy="225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09" y="1390734"/>
            <a:ext cx="8313738" cy="256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4940" y="2110433"/>
            <a:ext cx="74072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2905" y="2633045"/>
            <a:ext cx="7308850" cy="233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5188" y="2627412"/>
            <a:ext cx="7924800" cy="309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33047" y="3735781"/>
            <a:ext cx="82296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9"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2025" y="3341531"/>
            <a:ext cx="84359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512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5669600" y="2226868"/>
            <a:ext cx="811120"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dirty="0" smtClean="0"/>
              <a:t>05</a:t>
            </a:r>
            <a:endParaRPr lang="zh-CN" altLang="en-US" dirty="0"/>
          </a:p>
        </p:txBody>
      </p:sp>
      <p:sp>
        <p:nvSpPr>
          <p:cNvPr id="19" name="文本占位符 18"/>
          <p:cNvSpPr>
            <a:spLocks noGrp="1"/>
          </p:cNvSpPr>
          <p:nvPr>
            <p:ph type="body" sz="quarter" idx="12"/>
          </p:nvPr>
        </p:nvSpPr>
        <p:spPr>
          <a:xfrm>
            <a:off x="2608162" y="3233952"/>
            <a:ext cx="6975676" cy="738664"/>
          </a:xfrm>
          <a:prstGeom prst="rect">
            <a:avLst/>
          </a:prstGeom>
        </p:spPr>
        <p:txBody>
          <a:bodyPr/>
          <a:lstStyle/>
          <a:p>
            <a:pPr lvl="0"/>
            <a:r>
              <a:rPr lang="en-US" altLang="zh-CN" spc="200" dirty="0">
                <a:solidFill>
                  <a:srgbClr val="000000"/>
                </a:solidFill>
              </a:rPr>
              <a:t>Android app</a:t>
            </a:r>
            <a:r>
              <a:rPr lang="zh-CN" altLang="en-US" spc="200" dirty="0">
                <a:solidFill>
                  <a:srgbClr val="000000"/>
                </a:solidFill>
              </a:rPr>
              <a:t>端的实现</a:t>
            </a:r>
          </a:p>
        </p:txBody>
      </p:sp>
      <p:sp>
        <p:nvSpPr>
          <p:cNvPr id="17" name="文本占位符 16"/>
          <p:cNvSpPr>
            <a:spLocks noGrp="1"/>
          </p:cNvSpPr>
          <p:nvPr>
            <p:ph type="body" sz="quarter" idx="14"/>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smtClean="0"/>
              <a:t>Part five</a:t>
            </a:r>
            <a:endParaRPr lang="zh-CN" altLang="en-US" dirty="0"/>
          </a:p>
        </p:txBody>
      </p:sp>
    </p:spTree>
    <p:extLst>
      <p:ext uri="{BB962C8B-B14F-4D97-AF65-F5344CB8AC3E}">
        <p14:creationId xmlns:p14="http://schemas.microsoft.com/office/powerpoint/2010/main" val="399942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设计结构与技术路线</a:t>
            </a:r>
            <a:endParaRPr lang="zh-CN" altLang="en-US" dirty="0"/>
          </a:p>
        </p:txBody>
      </p:sp>
      <p:sp>
        <p:nvSpPr>
          <p:cNvPr id="3" name="TextBox 2"/>
          <p:cNvSpPr txBox="1"/>
          <p:nvPr/>
        </p:nvSpPr>
        <p:spPr>
          <a:xfrm>
            <a:off x="629490" y="1214934"/>
            <a:ext cx="5547946" cy="1754326"/>
          </a:xfrm>
          <a:prstGeom prst="rect">
            <a:avLst/>
          </a:prstGeom>
          <a:noFill/>
        </p:spPr>
        <p:txBody>
          <a:bodyPr wrap="square" rtlCol="0">
            <a:spAutoFit/>
          </a:bodyPr>
          <a:lstStyle/>
          <a:p>
            <a:r>
              <a:rPr lang="zh-CN" altLang="en-US" dirty="0" smtClean="0"/>
              <a:t>前端使用</a:t>
            </a:r>
            <a:r>
              <a:rPr lang="en-US" altLang="zh-CN" dirty="0"/>
              <a:t>Android Studio</a:t>
            </a:r>
            <a:r>
              <a:rPr lang="zh-CN" altLang="en-US" dirty="0"/>
              <a:t>和</a:t>
            </a:r>
            <a:r>
              <a:rPr lang="en-US" altLang="zh-CN" dirty="0"/>
              <a:t>Java</a:t>
            </a:r>
            <a:r>
              <a:rPr lang="zh-CN" altLang="en-US" dirty="0"/>
              <a:t>开发</a:t>
            </a:r>
            <a:endParaRPr lang="en-US" altLang="zh-CN" dirty="0"/>
          </a:p>
          <a:p>
            <a:r>
              <a:rPr lang="zh-CN" altLang="en-US" dirty="0"/>
              <a:t>使</a:t>
            </a:r>
            <a:r>
              <a:rPr lang="zh-CN" altLang="en-US" dirty="0" smtClean="0"/>
              <a:t>用的</a:t>
            </a:r>
            <a:r>
              <a:rPr lang="en-US" altLang="zh-CN" dirty="0"/>
              <a:t>Android</a:t>
            </a:r>
            <a:r>
              <a:rPr lang="zh-CN" altLang="en-US" dirty="0"/>
              <a:t>前端框</a:t>
            </a:r>
            <a:r>
              <a:rPr lang="zh-CN" altLang="en-US" dirty="0" smtClean="0"/>
              <a:t>架：</a:t>
            </a:r>
            <a:endParaRPr lang="en-US" altLang="zh-CN" dirty="0" smtClean="0"/>
          </a:p>
          <a:p>
            <a:r>
              <a:rPr lang="en-US" altLang="zh-CN" dirty="0" err="1" smtClean="0"/>
              <a:t>SwipeDelMenuLayout</a:t>
            </a:r>
            <a:r>
              <a:rPr lang="zh-CN" altLang="en-US" dirty="0"/>
              <a:t>实现侧滑删除功</a:t>
            </a:r>
            <a:r>
              <a:rPr lang="zh-CN" altLang="en-US" dirty="0" smtClean="0"/>
              <a:t>能</a:t>
            </a:r>
            <a:endParaRPr lang="en-US" altLang="zh-CN" dirty="0" smtClean="0"/>
          </a:p>
          <a:p>
            <a:r>
              <a:rPr lang="en-US" altLang="zh-CN" dirty="0" err="1" smtClean="0"/>
              <a:t>Contrarywind</a:t>
            </a:r>
            <a:r>
              <a:rPr lang="zh-CN" altLang="en-US" dirty="0" smtClean="0"/>
              <a:t>实现滚动选择</a:t>
            </a:r>
            <a:endParaRPr lang="en-US" altLang="zh-CN" dirty="0" smtClean="0"/>
          </a:p>
          <a:p>
            <a:r>
              <a:rPr lang="en-US" altLang="zh-CN" dirty="0" err="1" smtClean="0"/>
              <a:t>Okhttp</a:t>
            </a:r>
            <a:r>
              <a:rPr lang="zh-CN" altLang="en-US" dirty="0" smtClean="0"/>
              <a:t>实现连接后端数据库</a:t>
            </a:r>
            <a:endParaRPr lang="en-US" altLang="zh-CN" dirty="0" smtClean="0"/>
          </a:p>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553" y="2969260"/>
            <a:ext cx="2209800" cy="287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680608" y="1214934"/>
            <a:ext cx="5777714" cy="4247317"/>
          </a:xfrm>
          <a:prstGeom prst="rect">
            <a:avLst/>
          </a:prstGeom>
          <a:noFill/>
        </p:spPr>
        <p:txBody>
          <a:bodyPr wrap="square" rtlCol="0">
            <a:spAutoFit/>
          </a:bodyPr>
          <a:lstStyle/>
          <a:p>
            <a:r>
              <a:rPr lang="zh-CN" altLang="en-US" dirty="0" smtClean="0"/>
              <a:t>其中各功能均进行分类编写</a:t>
            </a:r>
            <a:endParaRPr lang="en-US" altLang="zh-CN" dirty="0" smtClean="0"/>
          </a:p>
          <a:p>
            <a:r>
              <a:rPr lang="en-US" altLang="zh-CN" dirty="0" err="1" smtClean="0"/>
              <a:t>AddArticle</a:t>
            </a:r>
            <a:r>
              <a:rPr lang="zh-CN" altLang="en-US" dirty="0" smtClean="0"/>
              <a:t>用于实现发帖</a:t>
            </a:r>
            <a:endParaRPr lang="en-US" altLang="zh-CN" dirty="0" smtClean="0"/>
          </a:p>
          <a:p>
            <a:r>
              <a:rPr lang="en-US" altLang="zh-CN" dirty="0" smtClean="0"/>
              <a:t>Chat</a:t>
            </a:r>
            <a:r>
              <a:rPr lang="zh-CN" altLang="en-US" dirty="0" smtClean="0"/>
              <a:t>用于实现用户私聊</a:t>
            </a:r>
            <a:endParaRPr lang="en-US" altLang="zh-CN" dirty="0" smtClean="0"/>
          </a:p>
          <a:p>
            <a:r>
              <a:rPr lang="en-US" altLang="zh-CN" dirty="0" smtClean="0"/>
              <a:t>Database</a:t>
            </a:r>
            <a:r>
              <a:rPr lang="zh-CN" altLang="en-US" dirty="0" smtClean="0"/>
              <a:t>与</a:t>
            </a:r>
            <a:r>
              <a:rPr lang="en-US" altLang="zh-CN" dirty="0" err="1" smtClean="0"/>
              <a:t>Okhttp</a:t>
            </a:r>
            <a:r>
              <a:rPr lang="zh-CN" altLang="en-US" dirty="0"/>
              <a:t>用</a:t>
            </a:r>
            <a:r>
              <a:rPr lang="zh-CN" altLang="en-US" dirty="0" smtClean="0"/>
              <a:t>于连接后端数据库和本地数据储存</a:t>
            </a:r>
            <a:endParaRPr lang="en-US" altLang="zh-CN" dirty="0" smtClean="0"/>
          </a:p>
          <a:p>
            <a:r>
              <a:rPr lang="en-US" altLang="zh-CN" dirty="0" err="1" smtClean="0"/>
              <a:t>HomePage</a:t>
            </a:r>
            <a:r>
              <a:rPr lang="zh-CN" altLang="en-US" dirty="0" smtClean="0"/>
              <a:t>用</a:t>
            </a:r>
            <a:r>
              <a:rPr lang="zh-CN" altLang="en-US" dirty="0"/>
              <a:t>于实</a:t>
            </a:r>
            <a:r>
              <a:rPr lang="zh-CN" altLang="en-US" dirty="0" smtClean="0"/>
              <a:t>现首页</a:t>
            </a:r>
            <a:endParaRPr lang="en-US" altLang="zh-CN" dirty="0" smtClean="0"/>
          </a:p>
          <a:p>
            <a:r>
              <a:rPr lang="en-US" altLang="zh-CN" dirty="0" smtClean="0"/>
              <a:t>Message</a:t>
            </a:r>
            <a:r>
              <a:rPr lang="zh-CN" altLang="en-US" dirty="0" smtClean="0"/>
              <a:t>用</a:t>
            </a:r>
            <a:r>
              <a:rPr lang="zh-CN" altLang="en-US" dirty="0"/>
              <a:t>于实</a:t>
            </a:r>
            <a:r>
              <a:rPr lang="zh-CN" altLang="en-US" dirty="0" smtClean="0"/>
              <a:t>现</a:t>
            </a:r>
            <a:r>
              <a:rPr lang="zh-CN" altLang="en-US" dirty="0"/>
              <a:t>消</a:t>
            </a:r>
            <a:r>
              <a:rPr lang="zh-CN" altLang="en-US" dirty="0" smtClean="0"/>
              <a:t>息页面</a:t>
            </a:r>
            <a:endParaRPr lang="en-US" altLang="zh-CN" dirty="0" smtClean="0"/>
          </a:p>
          <a:p>
            <a:r>
              <a:rPr lang="en-US" altLang="zh-CN" dirty="0" err="1" smtClean="0"/>
              <a:t>OtherPerson</a:t>
            </a:r>
            <a:r>
              <a:rPr lang="zh-CN" altLang="en-US" dirty="0" smtClean="0"/>
              <a:t>用于实现查看其它用户与关注、私聊</a:t>
            </a:r>
            <a:endParaRPr lang="en-US" altLang="zh-CN" dirty="0" smtClean="0"/>
          </a:p>
          <a:p>
            <a:r>
              <a:rPr lang="en-US" altLang="zh-CN" dirty="0" smtClean="0"/>
              <a:t>Personal</a:t>
            </a:r>
            <a:r>
              <a:rPr lang="zh-CN" altLang="en-US" dirty="0"/>
              <a:t>用</a:t>
            </a:r>
            <a:r>
              <a:rPr lang="zh-CN" altLang="en-US" dirty="0" smtClean="0"/>
              <a:t>于实现个人页面</a:t>
            </a:r>
            <a:endParaRPr lang="en-US" altLang="zh-CN" dirty="0" smtClean="0"/>
          </a:p>
          <a:p>
            <a:r>
              <a:rPr lang="en-US" altLang="zh-CN" dirty="0" err="1" smtClean="0"/>
              <a:t>ReadArticle</a:t>
            </a:r>
            <a:r>
              <a:rPr lang="zh-CN" altLang="en-US" dirty="0"/>
              <a:t>用于实</a:t>
            </a:r>
            <a:r>
              <a:rPr lang="zh-CN" altLang="en-US" dirty="0" smtClean="0"/>
              <a:t>现帖子浏览</a:t>
            </a:r>
            <a:endParaRPr lang="en-US" altLang="zh-CN" dirty="0" smtClean="0"/>
          </a:p>
          <a:p>
            <a:r>
              <a:rPr lang="en-US" altLang="zh-CN" dirty="0" err="1" smtClean="0"/>
              <a:t>RegisterAndLogin</a:t>
            </a:r>
            <a:r>
              <a:rPr lang="zh-CN" altLang="en-US" dirty="0" smtClean="0"/>
              <a:t>用于实现登陆、注册与密码修改功能</a:t>
            </a:r>
            <a:endParaRPr lang="en-US" altLang="zh-CN" dirty="0" smtClean="0"/>
          </a:p>
          <a:p>
            <a:r>
              <a:rPr lang="en-US" altLang="zh-CN" dirty="0" smtClean="0"/>
              <a:t>Tools</a:t>
            </a:r>
            <a:r>
              <a:rPr lang="zh-CN" altLang="en-US" dirty="0" smtClean="0"/>
              <a:t>与</a:t>
            </a:r>
            <a:r>
              <a:rPr lang="en-US" altLang="zh-CN" dirty="0" err="1" smtClean="0"/>
              <a:t>ButtomTab</a:t>
            </a:r>
            <a:r>
              <a:rPr lang="zh-CN" altLang="en-US" dirty="0" smtClean="0"/>
              <a:t>、</a:t>
            </a:r>
            <a:r>
              <a:rPr lang="en-US" altLang="zh-CN" dirty="0" err="1" smtClean="0"/>
              <a:t>MainActivity</a:t>
            </a:r>
            <a:r>
              <a:rPr lang="zh-CN" altLang="en-US" dirty="0" smtClean="0"/>
              <a:t>以及</a:t>
            </a:r>
            <a:r>
              <a:rPr lang="en-US" altLang="zh-CN" dirty="0" smtClean="0"/>
              <a:t>Start</a:t>
            </a:r>
            <a:r>
              <a:rPr lang="zh-CN" altLang="en-US" dirty="0" smtClean="0"/>
              <a:t>用于实现基本页面功能</a:t>
            </a:r>
            <a:r>
              <a:rPr lang="zh-CN" altLang="en-US" dirty="0"/>
              <a:t>。</a:t>
            </a:r>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99936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006790" y="522875"/>
            <a:ext cx="5486399" cy="441960"/>
          </a:xfrm>
        </p:spPr>
        <p:txBody>
          <a:bodyPr>
            <a:normAutofit/>
          </a:bodyPr>
          <a:lstStyle/>
          <a:p>
            <a:r>
              <a:rPr lang="zh-CN" altLang="en-US" dirty="0" smtClean="0"/>
              <a:t>注册与登陆模块</a:t>
            </a:r>
            <a:endParaRPr lang="zh-CN" alt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587"/>
          <a:stretch/>
        </p:blipFill>
        <p:spPr bwMode="auto">
          <a:xfrm>
            <a:off x="4819312" y="2032906"/>
            <a:ext cx="2827338" cy="384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646" y="1543956"/>
            <a:ext cx="2797175" cy="432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132496" y="2265770"/>
            <a:ext cx="3212538" cy="3139321"/>
          </a:xfrm>
          <a:prstGeom prst="rect">
            <a:avLst/>
          </a:prstGeom>
          <a:noFill/>
        </p:spPr>
        <p:txBody>
          <a:bodyPr wrap="square" rtlCol="0">
            <a:spAutoFit/>
          </a:bodyPr>
          <a:lstStyle/>
          <a:p>
            <a:r>
              <a:rPr lang="en-US" altLang="zh-CN" dirty="0"/>
              <a:t> </a:t>
            </a:r>
            <a:r>
              <a:rPr lang="en-US" altLang="zh-CN" dirty="0" smtClean="0"/>
              <a:t>      </a:t>
            </a:r>
            <a:r>
              <a:rPr lang="zh-CN" altLang="en-US" dirty="0" smtClean="0"/>
              <a:t>在</a:t>
            </a:r>
            <a:r>
              <a:rPr lang="zh-CN" altLang="en-US" dirty="0"/>
              <a:t>用户登录注册界面点击注册进入到该界面，此界面共有四个输入框，一个让用户输入邮箱用于注册，一个用来输入验证码，一个用来输入密码，一个用来确认密码。首先输入邮箱以及密码，点击发送验证码，如果密码和邮箱没有问题，则会有一个发送成功的弹窗</a:t>
            </a:r>
            <a:r>
              <a:rPr lang="zh-CN" altLang="en-US" dirty="0" smtClean="0"/>
              <a:t>，</a:t>
            </a:r>
            <a:r>
              <a:rPr lang="zh-CN" altLang="en-US" dirty="0"/>
              <a:t>用</a:t>
            </a:r>
            <a:r>
              <a:rPr lang="zh-CN" altLang="en-US" dirty="0" smtClean="0"/>
              <a:t>于提示验</a:t>
            </a:r>
            <a:r>
              <a:rPr lang="zh-CN" altLang="en-US" dirty="0"/>
              <a:t>证密码是否正确以</a:t>
            </a:r>
            <a:r>
              <a:rPr lang="zh-CN" altLang="en-US" dirty="0" smtClean="0"/>
              <a:t>及</a:t>
            </a:r>
            <a:r>
              <a:rPr lang="zh-CN" altLang="en-US" dirty="0"/>
              <a:t>是</a:t>
            </a:r>
            <a:r>
              <a:rPr lang="zh-CN" altLang="en-US" dirty="0" smtClean="0"/>
              <a:t>否显示密码。</a:t>
            </a:r>
            <a:endParaRPr lang="zh-CN" altLang="en-US" dirty="0"/>
          </a:p>
        </p:txBody>
      </p:sp>
    </p:spTree>
    <p:extLst>
      <p:ext uri="{BB962C8B-B14F-4D97-AF65-F5344CB8AC3E}">
        <p14:creationId xmlns:p14="http://schemas.microsoft.com/office/powerpoint/2010/main" val="284425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用户页面与设置模块</a:t>
            </a:r>
            <a:endParaRPr lang="zh-CN" alt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9282"/>
          <a:stretch/>
        </p:blipFill>
        <p:spPr bwMode="auto">
          <a:xfrm>
            <a:off x="4404470" y="1062318"/>
            <a:ext cx="2963862" cy="432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2985" y="3992962"/>
            <a:ext cx="2935347" cy="2480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963" y="1062318"/>
            <a:ext cx="3369586" cy="538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905919" y="1537487"/>
            <a:ext cx="2969777" cy="3139321"/>
          </a:xfrm>
          <a:prstGeom prst="rect">
            <a:avLst/>
          </a:prstGeom>
          <a:noFill/>
        </p:spPr>
        <p:txBody>
          <a:bodyPr wrap="square" rtlCol="0">
            <a:spAutoFit/>
          </a:bodyPr>
          <a:lstStyle/>
          <a:p>
            <a:r>
              <a:rPr lang="en-US" altLang="zh-CN" dirty="0"/>
              <a:t> </a:t>
            </a:r>
            <a:r>
              <a:rPr lang="en-US" altLang="zh-CN" dirty="0" smtClean="0"/>
              <a:t>     </a:t>
            </a:r>
            <a:r>
              <a:rPr lang="zh-CN" altLang="en-US" dirty="0" smtClean="0"/>
              <a:t>个人页面会显示用户的</a:t>
            </a:r>
            <a:r>
              <a:rPr lang="en-US" altLang="zh-CN" dirty="0" err="1" smtClean="0"/>
              <a:t>uid</a:t>
            </a:r>
            <a:r>
              <a:rPr lang="zh-CN" altLang="en-US" dirty="0" smtClean="0"/>
              <a:t>与用户名，可查看当前用户的发帖、关注与收藏。</a:t>
            </a:r>
            <a:endParaRPr lang="en-US" altLang="zh-CN" dirty="0" smtClean="0"/>
          </a:p>
          <a:p>
            <a:r>
              <a:rPr lang="en-US" altLang="zh-CN" dirty="0"/>
              <a:t> </a:t>
            </a:r>
            <a:r>
              <a:rPr lang="en-US" altLang="zh-CN" dirty="0" smtClean="0"/>
              <a:t>      </a:t>
            </a:r>
            <a:r>
              <a:rPr lang="zh-CN" altLang="en-US" dirty="0" smtClean="0"/>
              <a:t>点击头像区域进去编辑资料界面，可对用户名、头像、性别、属地、生日等信息进行编辑，完成后点击保存将数据上传到</a:t>
            </a:r>
            <a:r>
              <a:rPr lang="zh-CN" altLang="en-US" dirty="0"/>
              <a:t>后端</a:t>
            </a:r>
            <a:r>
              <a:rPr lang="zh-CN" altLang="en-US" dirty="0" smtClean="0"/>
              <a:t>数据库。</a:t>
            </a:r>
            <a:endParaRPr lang="en-US" altLang="zh-CN" dirty="0" smtClean="0"/>
          </a:p>
          <a:p>
            <a:r>
              <a:rPr lang="en-US" altLang="zh-CN" dirty="0"/>
              <a:t> </a:t>
            </a:r>
            <a:r>
              <a:rPr lang="en-US" altLang="zh-CN" dirty="0" smtClean="0"/>
              <a:t>       </a:t>
            </a:r>
            <a:r>
              <a:rPr lang="zh-CN" altLang="en-US" dirty="0" smtClean="0"/>
              <a:t>点击右上角进入设置界面，可进行退出登录与修改密码等操作。</a:t>
            </a:r>
            <a:endParaRPr lang="zh-CN" altLang="en-US" dirty="0"/>
          </a:p>
        </p:txBody>
      </p:sp>
    </p:spTree>
    <p:extLst>
      <p:ext uri="{BB962C8B-B14F-4D97-AF65-F5344CB8AC3E}">
        <p14:creationId xmlns:p14="http://schemas.microsoft.com/office/powerpoint/2010/main" val="3421841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422" y="1033630"/>
            <a:ext cx="2881312"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407625" y="1537486"/>
            <a:ext cx="3107341" cy="2862322"/>
          </a:xfrm>
          <a:prstGeom prst="rect">
            <a:avLst/>
          </a:prstGeom>
          <a:noFill/>
        </p:spPr>
        <p:txBody>
          <a:bodyPr wrap="square" rtlCol="0">
            <a:spAutoFit/>
          </a:bodyPr>
          <a:lstStyle/>
          <a:p>
            <a:r>
              <a:rPr lang="zh-CN" altLang="en-US" dirty="0" smtClean="0"/>
              <a:t>       首页页面显示帖子，帖子包含图片标题文字等信息。</a:t>
            </a:r>
            <a:endParaRPr lang="en-US" altLang="zh-CN" dirty="0" smtClean="0"/>
          </a:p>
          <a:p>
            <a:r>
              <a:rPr lang="zh-CN" altLang="en-US" dirty="0" smtClean="0"/>
              <a:t>可根据帖子分区查看不同帖子。</a:t>
            </a:r>
            <a:endParaRPr lang="en-US" altLang="zh-CN" dirty="0" smtClean="0"/>
          </a:p>
          <a:p>
            <a:r>
              <a:rPr lang="en-US" altLang="zh-CN" dirty="0"/>
              <a:t> </a:t>
            </a:r>
            <a:r>
              <a:rPr lang="en-US" altLang="zh-CN" dirty="0" smtClean="0"/>
              <a:t>       </a:t>
            </a:r>
            <a:r>
              <a:rPr lang="zh-CN" altLang="en-US" dirty="0" smtClean="0"/>
              <a:t>帖子详情页面可对帖子进行阅读，点击用户头像可查看其个人信息与进行私聊、关注操作。点击点赞或收藏按钮可实现对应功能。并可在页面下方进行评论。</a:t>
            </a:r>
            <a:endParaRPr lang="en-US" altLang="zh-CN" dirty="0" smtClean="0"/>
          </a:p>
        </p:txBody>
      </p:sp>
      <p:sp>
        <p:nvSpPr>
          <p:cNvPr id="6" name="标题 1"/>
          <p:cNvSpPr>
            <a:spLocks noGrp="1"/>
          </p:cNvSpPr>
          <p:nvPr>
            <p:ph type="title"/>
          </p:nvPr>
        </p:nvSpPr>
        <p:spPr>
          <a:xfrm>
            <a:off x="3129438" y="506691"/>
            <a:ext cx="5486399" cy="441960"/>
          </a:xfrm>
        </p:spPr>
        <p:txBody>
          <a:bodyPr>
            <a:normAutofit/>
          </a:bodyPr>
          <a:lstStyle/>
          <a:p>
            <a:r>
              <a:rPr lang="zh-CN" altLang="en-US" dirty="0"/>
              <a:t>首页页</a:t>
            </a:r>
            <a:r>
              <a:rPr lang="zh-CN" altLang="en-US" dirty="0" smtClean="0"/>
              <a:t>面与帖子详情</a:t>
            </a:r>
            <a:endParaRPr lang="en-US" altLang="zh-CN"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8153" y="1033630"/>
            <a:ext cx="3136627" cy="4598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750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43696" y="509286"/>
            <a:ext cx="11304608" cy="5839428"/>
          </a:xfrm>
          <a:prstGeom prst="rect">
            <a:avLst/>
          </a:prstGeom>
          <a:noFill/>
          <a:ln w="12700" cap="flat" cmpd="sng" algn="ctr">
            <a:solidFill>
              <a:schemeClr val="accent1">
                <a:lumMod val="40000"/>
                <a:lumOff val="6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rot="5400000">
            <a:off x="-1054647" y="1054649"/>
            <a:ext cx="5918200" cy="3808910"/>
            <a:chOff x="2" y="3975906"/>
            <a:chExt cx="6342931" cy="2882096"/>
          </a:xfrm>
        </p:grpSpPr>
        <p:sp>
          <p:nvSpPr>
            <p:cNvPr id="52" name="直角三角形 167"/>
            <p:cNvSpPr/>
            <p:nvPr/>
          </p:nvSpPr>
          <p:spPr>
            <a:xfrm>
              <a:off x="4" y="4659682"/>
              <a:ext cx="6342929" cy="2198319"/>
            </a:xfrm>
            <a:custGeom>
              <a:avLst/>
              <a:gdLst>
                <a:gd name="connsiteX0" fmla="*/ 0 w 6857999"/>
                <a:gd name="connsiteY0" fmla="*/ 2932723 h 2932723"/>
                <a:gd name="connsiteX1" fmla="*/ 0 w 6857999"/>
                <a:gd name="connsiteY1" fmla="*/ 0 h 2932723"/>
                <a:gd name="connsiteX2" fmla="*/ 6857999 w 6857999"/>
                <a:gd name="connsiteY2" fmla="*/ 2932723 h 2932723"/>
                <a:gd name="connsiteX3" fmla="*/ 0 w 6857999"/>
                <a:gd name="connsiteY3" fmla="*/ 2932723 h 2932723"/>
                <a:gd name="connsiteX0-1" fmla="*/ 0 w 6857999"/>
                <a:gd name="connsiteY0-2" fmla="*/ 6858000 h 6858000"/>
                <a:gd name="connsiteX1-3" fmla="*/ 0 w 6857999"/>
                <a:gd name="connsiteY1-4" fmla="*/ 0 h 6858000"/>
                <a:gd name="connsiteX2-5" fmla="*/ 0 w 6857999"/>
                <a:gd name="connsiteY2-6" fmla="*/ 3925277 h 6858000"/>
                <a:gd name="connsiteX3-7" fmla="*/ 6857999 w 6857999"/>
                <a:gd name="connsiteY3-8" fmla="*/ 6858000 h 6858000"/>
                <a:gd name="connsiteX4" fmla="*/ 0 w 6857999"/>
                <a:gd name="connsiteY4" fmla="*/ 6858000 h 6858000"/>
                <a:gd name="connsiteX0-9" fmla="*/ 0 w 6857999"/>
                <a:gd name="connsiteY0-10" fmla="*/ 2932723 h 2932723"/>
                <a:gd name="connsiteX1-11" fmla="*/ 0 w 6857999"/>
                <a:gd name="connsiteY1-12" fmla="*/ 0 h 2932723"/>
                <a:gd name="connsiteX2-13" fmla="*/ 6857999 w 6857999"/>
                <a:gd name="connsiteY2-14" fmla="*/ 2932723 h 2932723"/>
                <a:gd name="connsiteX3-15" fmla="*/ 0 w 6857999"/>
                <a:gd name="connsiteY3-16" fmla="*/ 2932723 h 2932723"/>
              </a:gdLst>
              <a:ahLst/>
              <a:cxnLst>
                <a:cxn ang="0">
                  <a:pos x="connsiteX0-1" y="connsiteY0-2"/>
                </a:cxn>
                <a:cxn ang="0">
                  <a:pos x="connsiteX1-3" y="connsiteY1-4"/>
                </a:cxn>
                <a:cxn ang="0">
                  <a:pos x="connsiteX2-5" y="connsiteY2-6"/>
                </a:cxn>
                <a:cxn ang="0">
                  <a:pos x="connsiteX3-7" y="connsiteY3-8"/>
                </a:cxn>
              </a:cxnLst>
              <a:rect l="l" t="t" r="r" b="b"/>
              <a:pathLst>
                <a:path w="6857999" h="2932723">
                  <a:moveTo>
                    <a:pt x="0" y="2932723"/>
                  </a:moveTo>
                  <a:lnTo>
                    <a:pt x="0" y="0"/>
                  </a:lnTo>
                  <a:lnTo>
                    <a:pt x="6857999" y="2932723"/>
                  </a:lnTo>
                  <a:lnTo>
                    <a:pt x="0" y="2932723"/>
                  </a:lnTo>
                  <a:close/>
                </a:path>
              </a:pathLst>
            </a:cu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形状 52"/>
            <p:cNvSpPr/>
            <p:nvPr/>
          </p:nvSpPr>
          <p:spPr>
            <a:xfrm>
              <a:off x="2" y="3975906"/>
              <a:ext cx="4091353" cy="2882096"/>
            </a:xfrm>
            <a:custGeom>
              <a:avLst/>
              <a:gdLst/>
              <a:ahLst/>
              <a:cxnLst/>
              <a:rect l="0" t="0" r="0" b="0"/>
              <a:pathLst>
                <a:path w="4091355" h="3734796">
                  <a:moveTo>
                    <a:pt x="0" y="3734795"/>
                  </a:moveTo>
                  <a:lnTo>
                    <a:pt x="0" y="0"/>
                  </a:lnTo>
                  <a:lnTo>
                    <a:pt x="4091354" y="3734795"/>
                  </a:lnTo>
                  <a:close/>
                </a:path>
              </a:pathLst>
            </a:custGeom>
            <a:solidFill>
              <a:schemeClr val="accent1">
                <a:lumMod val="20000"/>
                <a:lumOff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grpSp>
      <p:grpSp>
        <p:nvGrpSpPr>
          <p:cNvPr id="2" name="组合 1"/>
          <p:cNvGrpSpPr/>
          <p:nvPr/>
        </p:nvGrpSpPr>
        <p:grpSpPr>
          <a:xfrm>
            <a:off x="2652380" y="2634306"/>
            <a:ext cx="2266837" cy="1589389"/>
            <a:chOff x="2191851" y="1031660"/>
            <a:chExt cx="2266837" cy="1589389"/>
          </a:xfrm>
        </p:grpSpPr>
        <p:grpSp>
          <p:nvGrpSpPr>
            <p:cNvPr id="59" name="组合 58"/>
            <p:cNvGrpSpPr/>
            <p:nvPr/>
          </p:nvGrpSpPr>
          <p:grpSpPr>
            <a:xfrm>
              <a:off x="2480356" y="1250595"/>
              <a:ext cx="1689826" cy="1131482"/>
              <a:chOff x="5090159" y="902089"/>
              <a:chExt cx="2011682" cy="1330978"/>
            </a:xfrm>
          </p:grpSpPr>
          <p:sp>
            <p:nvSpPr>
              <p:cNvPr id="60" name="矩形 59"/>
              <p:cNvSpPr/>
              <p:nvPr/>
            </p:nvSpPr>
            <p:spPr>
              <a:xfrm>
                <a:off x="5271606" y="902089"/>
                <a:ext cx="1648791" cy="977513"/>
              </a:xfrm>
              <a:prstGeom prst="rect">
                <a:avLst/>
              </a:prstGeom>
            </p:spPr>
            <p:txBody>
              <a:bodyPr wrap="none" lIns="0" tIns="0" rIns="0" bIns="0">
                <a:spAutoFit/>
              </a:bodyPr>
              <a:lstStyle/>
              <a:p>
                <a:pPr algn="ctr" fontAlgn="base"/>
                <a:r>
                  <a:rPr lang="zh-CN" altLang="en-US" sz="5400" b="1">
                    <a:solidFill>
                      <a:schemeClr val="accent1"/>
                    </a:solidFill>
                    <a:latin typeface="+mj-ea"/>
                    <a:ea typeface="+mj-ea"/>
                  </a:rPr>
                  <a:t>目录</a:t>
                </a:r>
                <a:endParaRPr lang="zh-CN" altLang="en-US" sz="5400" b="1" i="0">
                  <a:solidFill>
                    <a:schemeClr val="accent1"/>
                  </a:solidFill>
                  <a:effectLst/>
                  <a:latin typeface="+mj-ea"/>
                  <a:ea typeface="+mj-ea"/>
                </a:endParaRPr>
              </a:p>
            </p:txBody>
          </p:sp>
          <p:sp>
            <p:nvSpPr>
              <p:cNvPr id="61" name="矩形 60"/>
              <p:cNvSpPr/>
              <p:nvPr/>
            </p:nvSpPr>
            <p:spPr>
              <a:xfrm>
                <a:off x="5090159" y="1979637"/>
                <a:ext cx="2011682" cy="253430"/>
              </a:xfrm>
              <a:prstGeom prst="rect">
                <a:avLst/>
              </a:prstGeom>
            </p:spPr>
            <p:txBody>
              <a:bodyPr wrap="square" lIns="0" tIns="0" rIns="0" bIns="0">
                <a:spAutoFit/>
              </a:bodyPr>
              <a:lstStyle/>
              <a:p>
                <a:pPr algn="dist" fontAlgn="base"/>
                <a:r>
                  <a:rPr lang="en-US" altLang="zh-CN" sz="1400" b="0" i="0">
                    <a:effectLst/>
                    <a:ea typeface="+mj-ea"/>
                  </a:rPr>
                  <a:t>CONTENT</a:t>
                </a:r>
                <a:endParaRPr lang="zh-CN" altLang="en-US" sz="1400" b="0" i="0">
                  <a:effectLst/>
                  <a:ea typeface="+mj-ea"/>
                </a:endParaRPr>
              </a:p>
            </p:txBody>
          </p:sp>
        </p:grpSp>
        <p:sp>
          <p:nvSpPr>
            <p:cNvPr id="6" name="矩形: 圆角 5"/>
            <p:cNvSpPr/>
            <p:nvPr/>
          </p:nvSpPr>
          <p:spPr>
            <a:xfrm>
              <a:off x="2191851" y="1031660"/>
              <a:ext cx="2266837" cy="1589389"/>
            </a:xfrm>
            <a:prstGeom prst="roundRect">
              <a:avLst>
                <a:gd name="adj" fmla="val 0"/>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12" name="组合 11"/>
          <p:cNvGrpSpPr/>
          <p:nvPr/>
        </p:nvGrpSpPr>
        <p:grpSpPr>
          <a:xfrm>
            <a:off x="6128673" y="1358279"/>
            <a:ext cx="5465434" cy="2325960"/>
            <a:chOff x="6482706" y="1087339"/>
            <a:chExt cx="5465434" cy="3022006"/>
          </a:xfrm>
        </p:grpSpPr>
        <p:sp>
          <p:nvSpPr>
            <p:cNvPr id="57" name="文本框 56"/>
            <p:cNvSpPr txBox="1"/>
            <p:nvPr/>
          </p:nvSpPr>
          <p:spPr>
            <a:xfrm>
              <a:off x="7516284" y="1089535"/>
              <a:ext cx="4431856" cy="523220"/>
            </a:xfrm>
            <a:prstGeom prst="rect">
              <a:avLst/>
            </a:prstGeom>
            <a:noFill/>
          </p:spPr>
          <p:txBody>
            <a:bodyPr wrap="square" rtlCol="0">
              <a:spAutoFit/>
            </a:bodyPr>
            <a:lstStyle/>
            <a:p>
              <a:r>
                <a:rPr lang="zh-CN" altLang="en-US" sz="2800" b="1" spc="200" dirty="0" smtClean="0">
                  <a:latin typeface="+mj-ea"/>
                  <a:ea typeface="+mj-ea"/>
                </a:rPr>
                <a:t>项目介绍</a:t>
              </a:r>
              <a:endParaRPr lang="zh-CN" altLang="en-US" sz="2800" b="1" spc="200" dirty="0">
                <a:latin typeface="+mj-ea"/>
                <a:ea typeface="+mj-ea"/>
              </a:endParaRPr>
            </a:p>
          </p:txBody>
        </p:sp>
        <p:sp>
          <p:nvSpPr>
            <p:cNvPr id="51" name="文本框 50"/>
            <p:cNvSpPr txBox="1"/>
            <p:nvPr/>
          </p:nvSpPr>
          <p:spPr>
            <a:xfrm>
              <a:off x="7516283" y="2248313"/>
              <a:ext cx="4431856" cy="523220"/>
            </a:xfrm>
            <a:prstGeom prst="rect">
              <a:avLst/>
            </a:prstGeom>
            <a:noFill/>
          </p:spPr>
          <p:txBody>
            <a:bodyPr wrap="square" rtlCol="0">
              <a:spAutoFit/>
            </a:bodyPr>
            <a:lstStyle/>
            <a:p>
              <a:r>
                <a:rPr lang="zh-CN" altLang="en-US" sz="2800" b="1" spc="200" dirty="0">
                  <a:latin typeface="+mj-ea"/>
                  <a:ea typeface="+mj-ea"/>
                </a:rPr>
                <a:t>功</a:t>
              </a:r>
              <a:r>
                <a:rPr lang="zh-CN" altLang="en-US" sz="2800" b="1" spc="200" dirty="0" smtClean="0">
                  <a:latin typeface="+mj-ea"/>
                  <a:ea typeface="+mj-ea"/>
                </a:rPr>
                <a:t>能列表</a:t>
              </a:r>
              <a:endParaRPr lang="zh-CN" altLang="en-US" sz="2800" b="1" spc="200" dirty="0">
                <a:latin typeface="+mj-ea"/>
                <a:ea typeface="+mj-ea"/>
              </a:endParaRPr>
            </a:p>
          </p:txBody>
        </p:sp>
        <p:sp>
          <p:nvSpPr>
            <p:cNvPr id="54" name="文本框 53"/>
            <p:cNvSpPr txBox="1"/>
            <p:nvPr/>
          </p:nvSpPr>
          <p:spPr>
            <a:xfrm>
              <a:off x="7516284" y="3407093"/>
              <a:ext cx="4431856" cy="679794"/>
            </a:xfrm>
            <a:prstGeom prst="rect">
              <a:avLst/>
            </a:prstGeom>
            <a:noFill/>
          </p:spPr>
          <p:txBody>
            <a:bodyPr wrap="square" rtlCol="0">
              <a:spAutoFit/>
            </a:bodyPr>
            <a:lstStyle/>
            <a:p>
              <a:r>
                <a:rPr lang="zh-CN" altLang="en-US" sz="2800" b="1" spc="200" dirty="0">
                  <a:latin typeface="+mj-ea"/>
                  <a:ea typeface="+mj-ea"/>
                </a:rPr>
                <a:t>原</a:t>
              </a:r>
              <a:r>
                <a:rPr lang="zh-CN" altLang="en-US" sz="2800" b="1" spc="200" dirty="0" smtClean="0">
                  <a:latin typeface="+mj-ea"/>
                  <a:ea typeface="+mj-ea"/>
                </a:rPr>
                <a:t>型设计</a:t>
              </a:r>
              <a:endParaRPr lang="zh-CN" altLang="en-US" sz="2800" b="1" spc="200" dirty="0">
                <a:latin typeface="+mj-ea"/>
                <a:ea typeface="+mj-ea"/>
              </a:endParaRPr>
            </a:p>
          </p:txBody>
        </p:sp>
        <p:grpSp>
          <p:nvGrpSpPr>
            <p:cNvPr id="3" name="组合 2"/>
            <p:cNvGrpSpPr/>
            <p:nvPr/>
          </p:nvGrpSpPr>
          <p:grpSpPr>
            <a:xfrm>
              <a:off x="6482706" y="1087339"/>
              <a:ext cx="908719" cy="3022006"/>
              <a:chOff x="6482706" y="1087339"/>
              <a:chExt cx="908719" cy="3022006"/>
            </a:xfrm>
          </p:grpSpPr>
          <p:grpSp>
            <p:nvGrpSpPr>
              <p:cNvPr id="15" name="组合 14"/>
              <p:cNvGrpSpPr/>
              <p:nvPr/>
            </p:nvGrpSpPr>
            <p:grpSpPr>
              <a:xfrm>
                <a:off x="6482706" y="1087339"/>
                <a:ext cx="908719" cy="724120"/>
                <a:chOff x="6482706" y="1073636"/>
                <a:chExt cx="908719" cy="724120"/>
              </a:xfrm>
            </p:grpSpPr>
            <p:sp>
              <p:nvSpPr>
                <p:cNvPr id="11" name="文本框 10"/>
                <p:cNvSpPr txBox="1"/>
                <p:nvPr/>
              </p:nvSpPr>
              <p:spPr>
                <a:xfrm>
                  <a:off x="6482706" y="1073636"/>
                  <a:ext cx="755335" cy="707886"/>
                </a:xfrm>
                <a:prstGeom prst="rect">
                  <a:avLst/>
                </a:prstGeom>
                <a:noFill/>
              </p:spPr>
              <p:txBody>
                <a:bodyPr wrap="none" rtlCol="0">
                  <a:spAutoFit/>
                </a:bodyPr>
                <a:lstStyle/>
                <a:p>
                  <a:pPr algn="r"/>
                  <a:r>
                    <a:rPr lang="en-US" altLang="zh-CN" sz="4000"/>
                    <a:t>01</a:t>
                  </a:r>
                  <a:endParaRPr lang="zh-CN" altLang="en-US" sz="4000"/>
                </a:p>
              </p:txBody>
            </p:sp>
            <p:cxnSp>
              <p:nvCxnSpPr>
                <p:cNvPr id="13" name="直接连接符 12"/>
                <p:cNvCxnSpPr/>
                <p:nvPr/>
              </p:nvCxnSpPr>
              <p:spPr>
                <a:xfrm rot="20760000" flipV="1">
                  <a:off x="7219338" y="1100987"/>
                  <a:ext cx="172087" cy="6967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6482706" y="2236282"/>
                <a:ext cx="908719" cy="724120"/>
                <a:chOff x="6482706" y="1073636"/>
                <a:chExt cx="908719" cy="724120"/>
              </a:xfrm>
            </p:grpSpPr>
            <p:sp>
              <p:nvSpPr>
                <p:cNvPr id="63" name="文本框 62"/>
                <p:cNvSpPr txBox="1"/>
                <p:nvPr/>
              </p:nvSpPr>
              <p:spPr>
                <a:xfrm>
                  <a:off x="6482706" y="1073636"/>
                  <a:ext cx="755335" cy="707886"/>
                </a:xfrm>
                <a:prstGeom prst="rect">
                  <a:avLst/>
                </a:prstGeom>
                <a:noFill/>
              </p:spPr>
              <p:txBody>
                <a:bodyPr wrap="none" rtlCol="0">
                  <a:spAutoFit/>
                </a:bodyPr>
                <a:lstStyle/>
                <a:p>
                  <a:pPr algn="r"/>
                  <a:r>
                    <a:rPr lang="en-US" altLang="zh-CN" sz="4000" dirty="0"/>
                    <a:t>02</a:t>
                  </a:r>
                  <a:endParaRPr lang="zh-CN" altLang="en-US" sz="4000" dirty="0"/>
                </a:p>
              </p:txBody>
            </p:sp>
            <p:cxnSp>
              <p:nvCxnSpPr>
                <p:cNvPr id="64" name="直接连接符 63"/>
                <p:cNvCxnSpPr/>
                <p:nvPr/>
              </p:nvCxnSpPr>
              <p:spPr>
                <a:xfrm rot="20760000" flipV="1">
                  <a:off x="7219338" y="1100987"/>
                  <a:ext cx="172087" cy="6967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5" name="组合 64"/>
              <p:cNvGrpSpPr/>
              <p:nvPr/>
            </p:nvGrpSpPr>
            <p:grpSpPr>
              <a:xfrm>
                <a:off x="6482706" y="3385225"/>
                <a:ext cx="908719" cy="724120"/>
                <a:chOff x="6482706" y="1073636"/>
                <a:chExt cx="908719" cy="724120"/>
              </a:xfrm>
            </p:grpSpPr>
            <p:sp>
              <p:nvSpPr>
                <p:cNvPr id="66" name="文本框 65"/>
                <p:cNvSpPr txBox="1"/>
                <p:nvPr/>
              </p:nvSpPr>
              <p:spPr>
                <a:xfrm>
                  <a:off x="6482706" y="1073636"/>
                  <a:ext cx="755335" cy="707886"/>
                </a:xfrm>
                <a:prstGeom prst="rect">
                  <a:avLst/>
                </a:prstGeom>
                <a:noFill/>
              </p:spPr>
              <p:txBody>
                <a:bodyPr wrap="none" rtlCol="0">
                  <a:spAutoFit/>
                </a:bodyPr>
                <a:lstStyle/>
                <a:p>
                  <a:pPr algn="r"/>
                  <a:r>
                    <a:rPr lang="en-US" altLang="zh-CN" sz="4000" dirty="0"/>
                    <a:t>03</a:t>
                  </a:r>
                  <a:endParaRPr lang="zh-CN" altLang="en-US" sz="4000" dirty="0"/>
                </a:p>
              </p:txBody>
            </p:sp>
            <p:cxnSp>
              <p:nvCxnSpPr>
                <p:cNvPr id="67" name="直接连接符 66"/>
                <p:cNvCxnSpPr/>
                <p:nvPr/>
              </p:nvCxnSpPr>
              <p:spPr>
                <a:xfrm rot="20760000" flipV="1">
                  <a:off x="7219338" y="1100987"/>
                  <a:ext cx="172087" cy="696769"/>
                </a:xfrm>
                <a:prstGeom prst="line">
                  <a:avLst/>
                </a:prstGeom>
              </p:spPr>
              <p:style>
                <a:lnRef idx="1">
                  <a:schemeClr val="accent1"/>
                </a:lnRef>
                <a:fillRef idx="0">
                  <a:schemeClr val="accent1"/>
                </a:fillRef>
                <a:effectRef idx="0">
                  <a:schemeClr val="accent1"/>
                </a:effectRef>
                <a:fontRef idx="minor">
                  <a:schemeClr val="tx1"/>
                </a:fontRef>
              </p:style>
            </p:cxnSp>
          </p:grpSp>
        </p:grpSp>
      </p:grpSp>
      <p:grpSp>
        <p:nvGrpSpPr>
          <p:cNvPr id="46" name="组合 45"/>
          <p:cNvGrpSpPr/>
          <p:nvPr/>
        </p:nvGrpSpPr>
        <p:grpSpPr>
          <a:xfrm>
            <a:off x="1" y="3400643"/>
            <a:ext cx="7391424" cy="3457358"/>
            <a:chOff x="1" y="3123206"/>
            <a:chExt cx="6096000" cy="3734795"/>
          </a:xfrm>
        </p:grpSpPr>
        <p:sp>
          <p:nvSpPr>
            <p:cNvPr id="47" name="直角三角形 167"/>
            <p:cNvSpPr/>
            <p:nvPr/>
          </p:nvSpPr>
          <p:spPr>
            <a:xfrm>
              <a:off x="1" y="3925277"/>
              <a:ext cx="6096000" cy="2932723"/>
            </a:xfrm>
            <a:custGeom>
              <a:avLst/>
              <a:gdLst>
                <a:gd name="connsiteX0" fmla="*/ 0 w 6857999"/>
                <a:gd name="connsiteY0" fmla="*/ 2932723 h 2932723"/>
                <a:gd name="connsiteX1" fmla="*/ 0 w 6857999"/>
                <a:gd name="connsiteY1" fmla="*/ 0 h 2932723"/>
                <a:gd name="connsiteX2" fmla="*/ 6857999 w 6857999"/>
                <a:gd name="connsiteY2" fmla="*/ 2932723 h 2932723"/>
                <a:gd name="connsiteX3" fmla="*/ 0 w 6857999"/>
                <a:gd name="connsiteY3" fmla="*/ 2932723 h 2932723"/>
                <a:gd name="connsiteX0-1" fmla="*/ 0 w 6857999"/>
                <a:gd name="connsiteY0-2" fmla="*/ 6858000 h 6858000"/>
                <a:gd name="connsiteX1-3" fmla="*/ 0 w 6857999"/>
                <a:gd name="connsiteY1-4" fmla="*/ 0 h 6858000"/>
                <a:gd name="connsiteX2-5" fmla="*/ 0 w 6857999"/>
                <a:gd name="connsiteY2-6" fmla="*/ 3925277 h 6858000"/>
                <a:gd name="connsiteX3-7" fmla="*/ 6857999 w 6857999"/>
                <a:gd name="connsiteY3-8" fmla="*/ 6858000 h 6858000"/>
                <a:gd name="connsiteX4" fmla="*/ 0 w 6857999"/>
                <a:gd name="connsiteY4" fmla="*/ 6858000 h 6858000"/>
                <a:gd name="connsiteX0-9" fmla="*/ 0 w 6857999"/>
                <a:gd name="connsiteY0-10" fmla="*/ 2932723 h 2932723"/>
                <a:gd name="connsiteX1-11" fmla="*/ 0 w 6857999"/>
                <a:gd name="connsiteY1-12" fmla="*/ 0 h 2932723"/>
                <a:gd name="connsiteX2-13" fmla="*/ 6857999 w 6857999"/>
                <a:gd name="connsiteY2-14" fmla="*/ 2932723 h 2932723"/>
                <a:gd name="connsiteX3-15" fmla="*/ 0 w 6857999"/>
                <a:gd name="connsiteY3-16" fmla="*/ 2932723 h 2932723"/>
              </a:gdLst>
              <a:ahLst/>
              <a:cxnLst>
                <a:cxn ang="0">
                  <a:pos x="connsiteX0-1" y="connsiteY0-2"/>
                </a:cxn>
                <a:cxn ang="0">
                  <a:pos x="connsiteX1-3" y="connsiteY1-4"/>
                </a:cxn>
                <a:cxn ang="0">
                  <a:pos x="connsiteX2-5" y="connsiteY2-6"/>
                </a:cxn>
                <a:cxn ang="0">
                  <a:pos x="connsiteX3-7" y="connsiteY3-8"/>
                </a:cxn>
              </a:cxnLst>
              <a:rect l="l" t="t" r="r" b="b"/>
              <a:pathLst>
                <a:path w="6857999" h="2932723">
                  <a:moveTo>
                    <a:pt x="0" y="2932723"/>
                  </a:moveTo>
                  <a:lnTo>
                    <a:pt x="0" y="0"/>
                  </a:lnTo>
                  <a:lnTo>
                    <a:pt x="6857999" y="2932723"/>
                  </a:lnTo>
                  <a:lnTo>
                    <a:pt x="0" y="2932723"/>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形状 48"/>
            <p:cNvSpPr/>
            <p:nvPr/>
          </p:nvSpPr>
          <p:spPr>
            <a:xfrm>
              <a:off x="1" y="3123206"/>
              <a:ext cx="4091353" cy="3734795"/>
            </a:xfrm>
            <a:custGeom>
              <a:avLst/>
              <a:gdLst/>
              <a:ahLst/>
              <a:cxnLst/>
              <a:rect l="0" t="0" r="0" b="0"/>
              <a:pathLst>
                <a:path w="4091355" h="3734796">
                  <a:moveTo>
                    <a:pt x="0" y="3734795"/>
                  </a:moveTo>
                  <a:lnTo>
                    <a:pt x="0" y="0"/>
                  </a:lnTo>
                  <a:lnTo>
                    <a:pt x="4091354" y="3734795"/>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grpSp>
      <p:sp>
        <p:nvSpPr>
          <p:cNvPr id="31" name="文本框 53"/>
          <p:cNvSpPr txBox="1"/>
          <p:nvPr/>
        </p:nvSpPr>
        <p:spPr>
          <a:xfrm>
            <a:off x="7164817" y="3939654"/>
            <a:ext cx="4431856" cy="523220"/>
          </a:xfrm>
          <a:prstGeom prst="rect">
            <a:avLst/>
          </a:prstGeom>
          <a:noFill/>
        </p:spPr>
        <p:txBody>
          <a:bodyPr wrap="square" rtlCol="0">
            <a:spAutoFit/>
          </a:bodyPr>
          <a:lstStyle/>
          <a:p>
            <a:r>
              <a:rPr lang="zh-CN" altLang="en-US" sz="2800" b="1" spc="200" dirty="0">
                <a:latin typeface="+mj-ea"/>
                <a:ea typeface="+mj-ea"/>
              </a:rPr>
              <a:t>系统架构设</a:t>
            </a:r>
            <a:r>
              <a:rPr lang="zh-CN" altLang="en-US" sz="2800" b="1" spc="200" dirty="0" smtClean="0">
                <a:latin typeface="+mj-ea"/>
                <a:ea typeface="+mj-ea"/>
              </a:rPr>
              <a:t>计及技</a:t>
            </a:r>
            <a:r>
              <a:rPr lang="zh-CN" altLang="en-US" sz="2800" b="1" spc="200" dirty="0">
                <a:latin typeface="+mj-ea"/>
                <a:ea typeface="+mj-ea"/>
              </a:rPr>
              <a:t>术方案</a:t>
            </a:r>
          </a:p>
        </p:txBody>
      </p:sp>
      <p:sp>
        <p:nvSpPr>
          <p:cNvPr id="32" name="文本框 65"/>
          <p:cNvSpPr txBox="1"/>
          <p:nvPr/>
        </p:nvSpPr>
        <p:spPr>
          <a:xfrm>
            <a:off x="6131239" y="3843695"/>
            <a:ext cx="755335" cy="707886"/>
          </a:xfrm>
          <a:prstGeom prst="rect">
            <a:avLst/>
          </a:prstGeom>
          <a:noFill/>
        </p:spPr>
        <p:txBody>
          <a:bodyPr wrap="none" rtlCol="0">
            <a:spAutoFit/>
          </a:bodyPr>
          <a:lstStyle/>
          <a:p>
            <a:pPr algn="r"/>
            <a:r>
              <a:rPr lang="en-US" altLang="zh-CN" sz="4000" dirty="0" smtClean="0"/>
              <a:t>04</a:t>
            </a:r>
          </a:p>
        </p:txBody>
      </p:sp>
      <p:cxnSp>
        <p:nvCxnSpPr>
          <p:cNvPr id="33" name="直接连接符 32"/>
          <p:cNvCxnSpPr/>
          <p:nvPr/>
        </p:nvCxnSpPr>
        <p:spPr>
          <a:xfrm rot="20760000" flipV="1">
            <a:off x="6867871" y="3943874"/>
            <a:ext cx="172087" cy="536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88335" y="650462"/>
            <a:ext cx="5486399" cy="441960"/>
          </a:xfrm>
        </p:spPr>
        <p:txBody>
          <a:bodyPr/>
          <a:lstStyle/>
          <a:p>
            <a:r>
              <a:rPr lang="zh-CN" altLang="en-US" dirty="0" smtClean="0"/>
              <a:t>消息与通知</a:t>
            </a:r>
            <a:r>
              <a:rPr lang="zh-CN" altLang="en-US" dirty="0"/>
              <a:t>页面</a:t>
            </a:r>
          </a:p>
        </p:txBody>
      </p:sp>
      <p:pic>
        <p:nvPicPr>
          <p:cNvPr id="5122" name="Picture 2" descr="C:\Users\MCJ\Documents\Tencent Files\2671941390\Image\C2C\5F402665381789944BA24322C94A86C8.jpg"/>
          <p:cNvPicPr>
            <a:picLocks noChangeAspect="1" noChangeArrowheads="1"/>
          </p:cNvPicPr>
          <p:nvPr/>
        </p:nvPicPr>
        <p:blipFill rotWithShape="1">
          <a:blip r:embed="rId2">
            <a:extLst>
              <a:ext uri="{28A0092B-C50C-407E-A947-70E740481C1C}">
                <a14:useLocalDpi xmlns:a14="http://schemas.microsoft.com/office/drawing/2010/main" val="0"/>
              </a:ext>
            </a:extLst>
          </a:blip>
          <a:srcRect b="27856"/>
          <a:stretch/>
        </p:blipFill>
        <p:spPr bwMode="auto">
          <a:xfrm>
            <a:off x="903122" y="1030192"/>
            <a:ext cx="3422617" cy="4504165"/>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394" y="3374379"/>
            <a:ext cx="3484600" cy="2110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529005" y="1529394"/>
            <a:ext cx="2605636" cy="3139321"/>
          </a:xfrm>
          <a:prstGeom prst="rect">
            <a:avLst/>
          </a:prstGeom>
          <a:noFill/>
        </p:spPr>
        <p:txBody>
          <a:bodyPr wrap="square" rtlCol="0">
            <a:spAutoFit/>
          </a:bodyPr>
          <a:lstStyle/>
          <a:p>
            <a:r>
              <a:rPr lang="en-US" altLang="zh-CN" dirty="0"/>
              <a:t> </a:t>
            </a:r>
            <a:r>
              <a:rPr lang="en-US" altLang="zh-CN" dirty="0" smtClean="0"/>
              <a:t>      </a:t>
            </a:r>
            <a:r>
              <a:rPr lang="zh-CN" altLang="en-US" dirty="0" smtClean="0"/>
              <a:t>该页面可选择用户私聊与系统通知两个分区，点击通知进入私聊页面，向右滑动可进行删除。</a:t>
            </a:r>
            <a:endParaRPr lang="en-US" altLang="zh-CN" dirty="0" smtClean="0"/>
          </a:p>
          <a:p>
            <a:r>
              <a:rPr lang="en-US" altLang="zh-CN" dirty="0"/>
              <a:t> </a:t>
            </a:r>
            <a:r>
              <a:rPr lang="en-US" altLang="zh-CN" dirty="0" smtClean="0"/>
              <a:t>       </a:t>
            </a:r>
            <a:r>
              <a:rPr lang="zh-CN" altLang="en-US" dirty="0"/>
              <a:t>私</a:t>
            </a:r>
            <a:r>
              <a:rPr lang="zh-CN" altLang="en-US" dirty="0" smtClean="0"/>
              <a:t>聊页面可从后台数据库加载历史消息并显示，输入消息并点击发送后将把消息通过后端数据库发送到对映用户。</a:t>
            </a:r>
            <a:endParaRPr lang="zh-CN" alt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4035" y="1361247"/>
            <a:ext cx="2857500" cy="451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317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715" y="991499"/>
            <a:ext cx="2865438" cy="482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0480" y="991499"/>
            <a:ext cx="2903538" cy="484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407625" y="1537487"/>
            <a:ext cx="3107341" cy="1200329"/>
          </a:xfrm>
          <a:prstGeom prst="rect">
            <a:avLst/>
          </a:prstGeom>
          <a:noFill/>
        </p:spPr>
        <p:txBody>
          <a:bodyPr wrap="square" rtlCol="0">
            <a:spAutoFit/>
          </a:bodyPr>
          <a:lstStyle/>
          <a:p>
            <a:r>
              <a:rPr lang="zh-CN" altLang="en-US" dirty="0" smtClean="0"/>
              <a:t>       发帖页面也添加文字、图片以及选择分区。图片可从手机上选择或调用摄像头进行拍摄</a:t>
            </a:r>
            <a:r>
              <a:rPr lang="zh-CN" altLang="en-US" dirty="0"/>
              <a:t>。</a:t>
            </a:r>
          </a:p>
        </p:txBody>
      </p:sp>
      <p:sp>
        <p:nvSpPr>
          <p:cNvPr id="6" name="标题 1"/>
          <p:cNvSpPr>
            <a:spLocks noGrp="1"/>
          </p:cNvSpPr>
          <p:nvPr>
            <p:ph type="title"/>
          </p:nvPr>
        </p:nvSpPr>
        <p:spPr>
          <a:xfrm>
            <a:off x="3129438" y="506691"/>
            <a:ext cx="5486399" cy="441960"/>
          </a:xfrm>
        </p:spPr>
        <p:txBody>
          <a:bodyPr>
            <a:normAutofit/>
          </a:bodyPr>
          <a:lstStyle/>
          <a:p>
            <a:r>
              <a:rPr lang="zh-CN" altLang="en-US" dirty="0"/>
              <a:t>首页页</a:t>
            </a:r>
            <a:r>
              <a:rPr lang="zh-CN" altLang="en-US" dirty="0" smtClean="0"/>
              <a:t>面与帖子详情</a:t>
            </a:r>
            <a:endParaRPr lang="en-US" altLang="zh-CN" dirty="0"/>
          </a:p>
        </p:txBody>
      </p:sp>
    </p:spTree>
    <p:extLst>
      <p:ext uri="{BB962C8B-B14F-4D97-AF65-F5344CB8AC3E}">
        <p14:creationId xmlns:p14="http://schemas.microsoft.com/office/powerpoint/2010/main" val="71678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767787" y="939800"/>
            <a:ext cx="10656426" cy="4978400"/>
          </a:xfrm>
          <a:prstGeom prst="rect">
            <a:avLst/>
          </a:prstGeom>
          <a:noFill/>
          <a:ln w="12700" cap="flat" cmpd="sng" algn="ctr">
            <a:solidFill>
              <a:schemeClr val="accent1">
                <a:lumMod val="40000"/>
                <a:lumOff val="6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4813603" y="2980238"/>
            <a:ext cx="2564805" cy="677108"/>
          </a:xfrm>
          <a:prstGeom prst="rect">
            <a:avLst/>
          </a:prstGeom>
        </p:spPr>
        <p:txBody>
          <a:bodyPr wrap="none" lIns="0" tIns="0" rIns="0" bIns="0">
            <a:spAutoFit/>
          </a:bodyPr>
          <a:lstStyle/>
          <a:p>
            <a:pPr algn="ctr" fontAlgn="base"/>
            <a:r>
              <a:rPr lang="zh-CN" altLang="en-US" sz="4400" b="1" i="0" spc="600" dirty="0" smtClean="0">
                <a:solidFill>
                  <a:schemeClr val="accent1"/>
                </a:solidFill>
                <a:effectLst/>
                <a:latin typeface="+mj-ea"/>
                <a:ea typeface="+mj-ea"/>
              </a:rPr>
              <a:t>谢谢观看</a:t>
            </a:r>
            <a:endParaRPr lang="zh-CN" altLang="en-US" sz="4400" b="1" i="0" spc="600" dirty="0">
              <a:solidFill>
                <a:schemeClr val="accent1"/>
              </a:solidFill>
              <a:effectLst/>
              <a:latin typeface="+mj-ea"/>
              <a:ea typeface="+mj-ea"/>
            </a:endParaRPr>
          </a:p>
        </p:txBody>
      </p:sp>
      <p:grpSp>
        <p:nvGrpSpPr>
          <p:cNvPr id="3" name="组合 2"/>
          <p:cNvGrpSpPr/>
          <p:nvPr/>
        </p:nvGrpSpPr>
        <p:grpSpPr>
          <a:xfrm>
            <a:off x="1" y="3123206"/>
            <a:ext cx="6096000" cy="3734795"/>
            <a:chOff x="1" y="3123206"/>
            <a:chExt cx="6096000" cy="3734795"/>
          </a:xfrm>
        </p:grpSpPr>
        <p:sp>
          <p:nvSpPr>
            <p:cNvPr id="168" name="直角三角形 167"/>
            <p:cNvSpPr/>
            <p:nvPr/>
          </p:nvSpPr>
          <p:spPr>
            <a:xfrm>
              <a:off x="1" y="4389055"/>
              <a:ext cx="6096000" cy="2468945"/>
            </a:xfrm>
            <a:custGeom>
              <a:avLst/>
              <a:gdLst>
                <a:gd name="connsiteX0" fmla="*/ 0 w 6857999"/>
                <a:gd name="connsiteY0" fmla="*/ 2932723 h 2932723"/>
                <a:gd name="connsiteX1" fmla="*/ 0 w 6857999"/>
                <a:gd name="connsiteY1" fmla="*/ 0 h 2932723"/>
                <a:gd name="connsiteX2" fmla="*/ 6857999 w 6857999"/>
                <a:gd name="connsiteY2" fmla="*/ 2932723 h 2932723"/>
                <a:gd name="connsiteX3" fmla="*/ 0 w 6857999"/>
                <a:gd name="connsiteY3" fmla="*/ 2932723 h 2932723"/>
                <a:gd name="connsiteX0-1" fmla="*/ 0 w 6857999"/>
                <a:gd name="connsiteY0-2" fmla="*/ 6858000 h 6858000"/>
                <a:gd name="connsiteX1-3" fmla="*/ 0 w 6857999"/>
                <a:gd name="connsiteY1-4" fmla="*/ 0 h 6858000"/>
                <a:gd name="connsiteX2-5" fmla="*/ 0 w 6857999"/>
                <a:gd name="connsiteY2-6" fmla="*/ 3925277 h 6858000"/>
                <a:gd name="connsiteX3-7" fmla="*/ 6857999 w 6857999"/>
                <a:gd name="connsiteY3-8" fmla="*/ 6858000 h 6858000"/>
                <a:gd name="connsiteX4" fmla="*/ 0 w 6857999"/>
                <a:gd name="connsiteY4" fmla="*/ 6858000 h 6858000"/>
                <a:gd name="connsiteX0-9" fmla="*/ 0 w 6857999"/>
                <a:gd name="connsiteY0-10" fmla="*/ 2932723 h 2932723"/>
                <a:gd name="connsiteX1-11" fmla="*/ 0 w 6857999"/>
                <a:gd name="connsiteY1-12" fmla="*/ 0 h 2932723"/>
                <a:gd name="connsiteX2-13" fmla="*/ 6857999 w 6857999"/>
                <a:gd name="connsiteY2-14" fmla="*/ 2932723 h 2932723"/>
                <a:gd name="connsiteX3-15" fmla="*/ 0 w 6857999"/>
                <a:gd name="connsiteY3-16" fmla="*/ 2932723 h 2932723"/>
              </a:gdLst>
              <a:ahLst/>
              <a:cxnLst>
                <a:cxn ang="0">
                  <a:pos x="connsiteX0-1" y="connsiteY0-2"/>
                </a:cxn>
                <a:cxn ang="0">
                  <a:pos x="connsiteX1-3" y="connsiteY1-4"/>
                </a:cxn>
                <a:cxn ang="0">
                  <a:pos x="connsiteX2-5" y="connsiteY2-6"/>
                </a:cxn>
                <a:cxn ang="0">
                  <a:pos x="connsiteX3-7" y="connsiteY3-8"/>
                </a:cxn>
              </a:cxnLst>
              <a:rect l="l" t="t" r="r" b="b"/>
              <a:pathLst>
                <a:path w="6857999" h="2932723">
                  <a:moveTo>
                    <a:pt x="0" y="2932723"/>
                  </a:moveTo>
                  <a:lnTo>
                    <a:pt x="0" y="0"/>
                  </a:lnTo>
                  <a:lnTo>
                    <a:pt x="6857999" y="2932723"/>
                  </a:lnTo>
                  <a:lnTo>
                    <a:pt x="0" y="2932723"/>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形状 53"/>
            <p:cNvSpPr/>
            <p:nvPr/>
          </p:nvSpPr>
          <p:spPr>
            <a:xfrm>
              <a:off x="1" y="3498361"/>
              <a:ext cx="4421527" cy="3359640"/>
            </a:xfrm>
            <a:custGeom>
              <a:avLst/>
              <a:gdLst/>
              <a:ahLst/>
              <a:cxnLst/>
              <a:rect l="0" t="0" r="0" b="0"/>
              <a:pathLst>
                <a:path w="4091355" h="3734796">
                  <a:moveTo>
                    <a:pt x="0" y="3734795"/>
                  </a:moveTo>
                  <a:lnTo>
                    <a:pt x="0" y="0"/>
                  </a:lnTo>
                  <a:lnTo>
                    <a:pt x="4091354" y="3734795"/>
                  </a:lnTo>
                  <a:close/>
                </a:path>
              </a:pathLst>
            </a:cu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181" name="任意多边形: 形状 180"/>
            <p:cNvSpPr/>
            <p:nvPr/>
          </p:nvSpPr>
          <p:spPr>
            <a:xfrm>
              <a:off x="2" y="3123206"/>
              <a:ext cx="3032566" cy="3734795"/>
            </a:xfrm>
            <a:custGeom>
              <a:avLst/>
              <a:gdLst/>
              <a:ahLst/>
              <a:cxnLst/>
              <a:rect l="0" t="0" r="0" b="0"/>
              <a:pathLst>
                <a:path w="4091355" h="3734796">
                  <a:moveTo>
                    <a:pt x="0" y="3734795"/>
                  </a:moveTo>
                  <a:lnTo>
                    <a:pt x="0" y="0"/>
                  </a:lnTo>
                  <a:lnTo>
                    <a:pt x="4091354" y="3734795"/>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grpSp>
      <p:grpSp>
        <p:nvGrpSpPr>
          <p:cNvPr id="55" name="组合 54"/>
          <p:cNvGrpSpPr/>
          <p:nvPr/>
        </p:nvGrpSpPr>
        <p:grpSpPr>
          <a:xfrm flipH="1" flipV="1">
            <a:off x="6096000" y="0"/>
            <a:ext cx="6096000" cy="3734795"/>
            <a:chOff x="1" y="3123206"/>
            <a:chExt cx="6096000" cy="3734795"/>
          </a:xfrm>
        </p:grpSpPr>
        <p:sp>
          <p:nvSpPr>
            <p:cNvPr id="56" name="直角三角形 167"/>
            <p:cNvSpPr/>
            <p:nvPr/>
          </p:nvSpPr>
          <p:spPr>
            <a:xfrm>
              <a:off x="1" y="4389055"/>
              <a:ext cx="6096000" cy="2468945"/>
            </a:xfrm>
            <a:custGeom>
              <a:avLst/>
              <a:gdLst>
                <a:gd name="connsiteX0" fmla="*/ 0 w 6857999"/>
                <a:gd name="connsiteY0" fmla="*/ 2932723 h 2932723"/>
                <a:gd name="connsiteX1" fmla="*/ 0 w 6857999"/>
                <a:gd name="connsiteY1" fmla="*/ 0 h 2932723"/>
                <a:gd name="connsiteX2" fmla="*/ 6857999 w 6857999"/>
                <a:gd name="connsiteY2" fmla="*/ 2932723 h 2932723"/>
                <a:gd name="connsiteX3" fmla="*/ 0 w 6857999"/>
                <a:gd name="connsiteY3" fmla="*/ 2932723 h 2932723"/>
                <a:gd name="connsiteX0-1" fmla="*/ 0 w 6857999"/>
                <a:gd name="connsiteY0-2" fmla="*/ 6858000 h 6858000"/>
                <a:gd name="connsiteX1-3" fmla="*/ 0 w 6857999"/>
                <a:gd name="connsiteY1-4" fmla="*/ 0 h 6858000"/>
                <a:gd name="connsiteX2-5" fmla="*/ 0 w 6857999"/>
                <a:gd name="connsiteY2-6" fmla="*/ 3925277 h 6858000"/>
                <a:gd name="connsiteX3-7" fmla="*/ 6857999 w 6857999"/>
                <a:gd name="connsiteY3-8" fmla="*/ 6858000 h 6858000"/>
                <a:gd name="connsiteX4" fmla="*/ 0 w 6857999"/>
                <a:gd name="connsiteY4" fmla="*/ 6858000 h 6858000"/>
                <a:gd name="connsiteX0-9" fmla="*/ 0 w 6857999"/>
                <a:gd name="connsiteY0-10" fmla="*/ 2932723 h 2932723"/>
                <a:gd name="connsiteX1-11" fmla="*/ 0 w 6857999"/>
                <a:gd name="connsiteY1-12" fmla="*/ 0 h 2932723"/>
                <a:gd name="connsiteX2-13" fmla="*/ 6857999 w 6857999"/>
                <a:gd name="connsiteY2-14" fmla="*/ 2932723 h 2932723"/>
                <a:gd name="connsiteX3-15" fmla="*/ 0 w 6857999"/>
                <a:gd name="connsiteY3-16" fmla="*/ 2932723 h 2932723"/>
              </a:gdLst>
              <a:ahLst/>
              <a:cxnLst>
                <a:cxn ang="0">
                  <a:pos x="connsiteX0-1" y="connsiteY0-2"/>
                </a:cxn>
                <a:cxn ang="0">
                  <a:pos x="connsiteX1-3" y="connsiteY1-4"/>
                </a:cxn>
                <a:cxn ang="0">
                  <a:pos x="connsiteX2-5" y="connsiteY2-6"/>
                </a:cxn>
                <a:cxn ang="0">
                  <a:pos x="connsiteX3-7" y="connsiteY3-8"/>
                </a:cxn>
              </a:cxnLst>
              <a:rect l="l" t="t" r="r" b="b"/>
              <a:pathLst>
                <a:path w="6857999" h="2932723">
                  <a:moveTo>
                    <a:pt x="0" y="2932723"/>
                  </a:moveTo>
                  <a:lnTo>
                    <a:pt x="0" y="0"/>
                  </a:lnTo>
                  <a:lnTo>
                    <a:pt x="6857999" y="2932723"/>
                  </a:lnTo>
                  <a:lnTo>
                    <a:pt x="0" y="2932723"/>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形状 56"/>
            <p:cNvSpPr/>
            <p:nvPr/>
          </p:nvSpPr>
          <p:spPr>
            <a:xfrm>
              <a:off x="1" y="3498361"/>
              <a:ext cx="4421527" cy="3359640"/>
            </a:xfrm>
            <a:custGeom>
              <a:avLst/>
              <a:gdLst/>
              <a:ahLst/>
              <a:cxnLst/>
              <a:rect l="0" t="0" r="0" b="0"/>
              <a:pathLst>
                <a:path w="4091355" h="3734796">
                  <a:moveTo>
                    <a:pt x="0" y="3734795"/>
                  </a:moveTo>
                  <a:lnTo>
                    <a:pt x="0" y="0"/>
                  </a:lnTo>
                  <a:lnTo>
                    <a:pt x="4091354" y="3734795"/>
                  </a:lnTo>
                  <a:close/>
                </a:path>
              </a:pathLst>
            </a:cu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58" name="任意多边形: 形状 57"/>
            <p:cNvSpPr/>
            <p:nvPr/>
          </p:nvSpPr>
          <p:spPr>
            <a:xfrm>
              <a:off x="2" y="3123206"/>
              <a:ext cx="3032566" cy="3734795"/>
            </a:xfrm>
            <a:custGeom>
              <a:avLst/>
              <a:gdLst/>
              <a:ahLst/>
              <a:cxnLst/>
              <a:rect l="0" t="0" r="0" b="0"/>
              <a:pathLst>
                <a:path w="4091355" h="3734796">
                  <a:moveTo>
                    <a:pt x="0" y="3734795"/>
                  </a:moveTo>
                  <a:lnTo>
                    <a:pt x="0" y="0"/>
                  </a:lnTo>
                  <a:lnTo>
                    <a:pt x="4091354" y="3734795"/>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grpSp>
    </p:spTree>
    <p:extLst>
      <p:ext uri="{BB962C8B-B14F-4D97-AF65-F5344CB8AC3E}">
        <p14:creationId xmlns:p14="http://schemas.microsoft.com/office/powerpoint/2010/main" val="306074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a:t>01</a:t>
            </a:r>
            <a:endParaRPr lang="zh-CN" altLang="en-US"/>
          </a:p>
        </p:txBody>
      </p:sp>
      <p:sp>
        <p:nvSpPr>
          <p:cNvPr id="19" name="文本占位符 18"/>
          <p:cNvSpPr>
            <a:spLocks noGrp="1"/>
          </p:cNvSpPr>
          <p:nvPr>
            <p:ph type="body" sz="quarter" idx="12"/>
          </p:nvPr>
        </p:nvSpPr>
        <p:spPr>
          <a:xfrm>
            <a:off x="2608162" y="3233952"/>
            <a:ext cx="6975676" cy="738664"/>
          </a:xfrm>
          <a:prstGeom prst="rect">
            <a:avLst/>
          </a:prstGeom>
        </p:spPr>
        <p:txBody>
          <a:bodyPr/>
          <a:lstStyle/>
          <a:p>
            <a:r>
              <a:rPr lang="zh-CN" altLang="en-US" spc="200" dirty="0"/>
              <a:t>项目介绍</a:t>
            </a:r>
          </a:p>
        </p:txBody>
      </p:sp>
      <p:sp>
        <p:nvSpPr>
          <p:cNvPr id="17" name="文本占位符 16"/>
          <p:cNvSpPr>
            <a:spLocks noGrp="1"/>
          </p:cNvSpPr>
          <p:nvPr>
            <p:ph type="body" sz="quarter" idx="14"/>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a:t>Part one</a:t>
            </a: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spc="200" dirty="0" smtClean="0">
                <a:latin typeface="+mj-ea"/>
              </a:rPr>
              <a:t>项</a:t>
            </a:r>
            <a:r>
              <a:rPr lang="zh-CN" altLang="en-US" spc="200" dirty="0">
                <a:latin typeface="+mj-ea"/>
              </a:rPr>
              <a:t>目介绍</a:t>
            </a:r>
          </a:p>
        </p:txBody>
      </p:sp>
      <p:sp>
        <p:nvSpPr>
          <p:cNvPr id="13" name="文本框 12"/>
          <p:cNvSpPr txBox="1"/>
          <p:nvPr/>
        </p:nvSpPr>
        <p:spPr>
          <a:xfrm>
            <a:off x="1207901" y="1652540"/>
            <a:ext cx="9947779" cy="3877985"/>
          </a:xfrm>
          <a:prstGeom prst="rect">
            <a:avLst/>
          </a:prstGeom>
          <a:noFill/>
        </p:spPr>
        <p:txBody>
          <a:bodyPr wrap="square" lIns="0" tIns="0" rIns="0" bIns="0" rtlCol="0">
            <a:spAutoFit/>
          </a:bodyPr>
          <a:lstStyle/>
          <a:p>
            <a:r>
              <a:rPr lang="en-US" altLang="zh-CN" sz="2800" dirty="0" smtClean="0"/>
              <a:t>	</a:t>
            </a:r>
            <a:r>
              <a:rPr lang="zh-CN" altLang="zh-CN" sz="2800" dirty="0" smtClean="0"/>
              <a:t>这</a:t>
            </a:r>
            <a:r>
              <a:rPr lang="zh-CN" altLang="zh-CN" sz="2800" dirty="0"/>
              <a:t>是一</a:t>
            </a:r>
            <a:r>
              <a:rPr lang="zh-CN" altLang="zh-CN" sz="2800" dirty="0" smtClean="0"/>
              <a:t>个</a:t>
            </a:r>
            <a:r>
              <a:rPr lang="zh-CN" altLang="en-US" sz="2800" dirty="0" smtClean="0"/>
              <a:t>包</a:t>
            </a:r>
            <a:r>
              <a:rPr lang="zh-CN" altLang="en-US" sz="2800" dirty="0"/>
              <a:t>含交友</a:t>
            </a:r>
            <a:r>
              <a:rPr lang="zh-CN" altLang="en-US" sz="2800" dirty="0" smtClean="0"/>
              <a:t>、记</a:t>
            </a:r>
            <a:r>
              <a:rPr lang="zh-CN" altLang="en-US" sz="2800" dirty="0"/>
              <a:t>录等功能的校园类社</a:t>
            </a:r>
            <a:r>
              <a:rPr lang="zh-CN" altLang="en-US" sz="2800" dirty="0" smtClean="0"/>
              <a:t>交</a:t>
            </a:r>
            <a:r>
              <a:rPr lang="en-US" altLang="zh-CN" sz="2800" dirty="0" smtClean="0"/>
              <a:t>APP</a:t>
            </a:r>
            <a:r>
              <a:rPr lang="zh-CN" altLang="en-US" sz="2800" dirty="0" smtClean="0"/>
              <a:t>。</a:t>
            </a:r>
            <a:endParaRPr lang="en-US" altLang="zh-CN" sz="2800" dirty="0" smtClean="0"/>
          </a:p>
          <a:p>
            <a:r>
              <a:rPr lang="en-US" altLang="zh-CN" sz="2800" dirty="0" smtClean="0"/>
              <a:t>	</a:t>
            </a:r>
            <a:r>
              <a:rPr lang="zh-CN" altLang="en-US" sz="2800" dirty="0" smtClean="0"/>
              <a:t>目</a:t>
            </a:r>
            <a:r>
              <a:rPr lang="zh-CN" altLang="en-US" sz="2800" dirty="0"/>
              <a:t>前网络上的论坛五花八门，各种功能的论坛应应有尽有，但是我们发现很多关于校内的信息获取我们往往要通过一些人运营的微信号来发布，如果有的人没有添加这些微信号，那他可能就会错过一些对他有用的信息。所以我们希望开发一个</a:t>
            </a:r>
            <a:r>
              <a:rPr lang="en-US" altLang="zh-CN" sz="2800" dirty="0"/>
              <a:t>app</a:t>
            </a:r>
            <a:r>
              <a:rPr lang="zh-CN" altLang="en-US" sz="2800" dirty="0"/>
              <a:t>来 帮助同学们发布意见获取一些信息 。例如清理自己的闲置物品就可以在上面发布帖子，企业在招聘时也可以在论坛上发布自己的招聘信息 ，同学们在论坛上也可以更方便的找到适合自己的工作信息，也可以直接私信企业账号了解到更多的信息。</a:t>
            </a:r>
            <a:endParaRPr lang="zh-CN" altLang="en-US" sz="2800"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5669600" y="2226868"/>
            <a:ext cx="811120"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dirty="0" smtClean="0"/>
              <a:t>02</a:t>
            </a:r>
            <a:endParaRPr lang="zh-CN" altLang="en-US" dirty="0"/>
          </a:p>
        </p:txBody>
      </p:sp>
      <p:sp>
        <p:nvSpPr>
          <p:cNvPr id="19" name="文本占位符 18"/>
          <p:cNvSpPr>
            <a:spLocks noGrp="1"/>
          </p:cNvSpPr>
          <p:nvPr>
            <p:ph type="body" sz="quarter" idx="12"/>
          </p:nvPr>
        </p:nvSpPr>
        <p:spPr>
          <a:xfrm>
            <a:off x="2608162" y="3233952"/>
            <a:ext cx="6975676" cy="738664"/>
          </a:xfrm>
          <a:prstGeom prst="rect">
            <a:avLst/>
          </a:prstGeom>
        </p:spPr>
        <p:txBody>
          <a:bodyPr/>
          <a:lstStyle/>
          <a:p>
            <a:r>
              <a:rPr lang="zh-CN" altLang="en-US" spc="200" dirty="0"/>
              <a:t>功</a:t>
            </a:r>
            <a:r>
              <a:rPr lang="zh-CN" altLang="en-US" spc="200" dirty="0" smtClean="0"/>
              <a:t>能列表</a:t>
            </a:r>
            <a:endParaRPr lang="zh-CN" altLang="en-US" spc="200" dirty="0"/>
          </a:p>
        </p:txBody>
      </p:sp>
      <p:sp>
        <p:nvSpPr>
          <p:cNvPr id="17" name="文本占位符 16"/>
          <p:cNvSpPr>
            <a:spLocks noGrp="1"/>
          </p:cNvSpPr>
          <p:nvPr>
            <p:ph type="body" sz="quarter" idx="14"/>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smtClean="0"/>
              <a:t>Part two</a:t>
            </a:r>
            <a:endParaRPr lang="zh-CN" altLang="en-US" dirty="0"/>
          </a:p>
        </p:txBody>
      </p:sp>
    </p:spTree>
    <p:extLst>
      <p:ext uri="{BB962C8B-B14F-4D97-AF65-F5344CB8AC3E}">
        <p14:creationId xmlns:p14="http://schemas.microsoft.com/office/powerpoint/2010/main" val="11619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spc="200" dirty="0">
                <a:latin typeface="+mj-ea"/>
              </a:rPr>
              <a:t>页面</a:t>
            </a:r>
            <a:r>
              <a:rPr lang="zh-CN" altLang="en-US" spc="200" dirty="0" smtClean="0">
                <a:latin typeface="+mj-ea"/>
              </a:rPr>
              <a:t>列表</a:t>
            </a:r>
            <a:endParaRPr lang="zh-CN" altLang="en-US" spc="200" dirty="0">
              <a:latin typeface="+mj-ea"/>
            </a:endParaRPr>
          </a:p>
        </p:txBody>
      </p:sp>
      <p:sp>
        <p:nvSpPr>
          <p:cNvPr id="2" name="AutoShape 2" descr="查看帖子"/>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401" y="1042201"/>
            <a:ext cx="6263491" cy="4940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778"/>
          <a:stretch/>
        </p:blipFill>
        <p:spPr bwMode="auto">
          <a:xfrm>
            <a:off x="6598500" y="922491"/>
            <a:ext cx="4983162" cy="2902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6715" y="3824877"/>
            <a:ext cx="3910012"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t="22639"/>
          <a:stretch/>
        </p:blipFill>
        <p:spPr bwMode="auto">
          <a:xfrm>
            <a:off x="6089221" y="4709564"/>
            <a:ext cx="4960938" cy="1273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996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975" y="1020763"/>
            <a:ext cx="10561638" cy="481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6151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5669600" y="2226868"/>
            <a:ext cx="811120"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dirty="0" smtClean="0"/>
              <a:t>03</a:t>
            </a:r>
            <a:endParaRPr lang="zh-CN" altLang="en-US" dirty="0"/>
          </a:p>
        </p:txBody>
      </p:sp>
      <p:sp>
        <p:nvSpPr>
          <p:cNvPr id="19" name="文本占位符 18"/>
          <p:cNvSpPr>
            <a:spLocks noGrp="1"/>
          </p:cNvSpPr>
          <p:nvPr>
            <p:ph type="body" sz="quarter" idx="12"/>
          </p:nvPr>
        </p:nvSpPr>
        <p:spPr>
          <a:xfrm>
            <a:off x="2608161" y="3233952"/>
            <a:ext cx="7353523" cy="738664"/>
          </a:xfrm>
          <a:prstGeom prst="rect">
            <a:avLst/>
          </a:prstGeom>
        </p:spPr>
        <p:txBody>
          <a:bodyPr/>
          <a:lstStyle/>
          <a:p>
            <a:r>
              <a:rPr lang="zh-CN" altLang="en-US" spc="200" dirty="0"/>
              <a:t>系统架构设计</a:t>
            </a:r>
            <a:r>
              <a:rPr lang="zh-CN" altLang="en-US" spc="200" dirty="0" smtClean="0"/>
              <a:t>及</a:t>
            </a:r>
            <a:r>
              <a:rPr lang="en-US" altLang="zh-CN" spc="200" dirty="0" smtClean="0"/>
              <a:t>API</a:t>
            </a:r>
            <a:r>
              <a:rPr lang="zh-CN" altLang="en-US" spc="200" dirty="0" smtClean="0"/>
              <a:t>设计</a:t>
            </a:r>
            <a:endParaRPr lang="zh-CN" altLang="en-US" spc="200" dirty="0"/>
          </a:p>
        </p:txBody>
      </p:sp>
      <p:sp>
        <p:nvSpPr>
          <p:cNvPr id="17" name="文本占位符 16"/>
          <p:cNvSpPr>
            <a:spLocks noGrp="1"/>
          </p:cNvSpPr>
          <p:nvPr>
            <p:ph type="body" sz="quarter" idx="14"/>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a:t>Part three</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spc="200" dirty="0" smtClean="0"/>
              <a:t>系</a:t>
            </a:r>
            <a:r>
              <a:rPr lang="zh-CN" altLang="en-US" spc="200" dirty="0"/>
              <a:t>统架构设</a:t>
            </a:r>
            <a:r>
              <a:rPr lang="zh-CN" altLang="en-US" spc="200" dirty="0" smtClean="0"/>
              <a:t>计与技术方案</a:t>
            </a:r>
            <a:endParaRPr lang="zh-CN" altLang="en-US" spc="200" dirty="0">
              <a:latin typeface="+mj-ea"/>
            </a:endParaRPr>
          </a:p>
        </p:txBody>
      </p:sp>
      <p:sp>
        <p:nvSpPr>
          <p:cNvPr id="13" name="文本框 12"/>
          <p:cNvSpPr txBox="1"/>
          <p:nvPr/>
        </p:nvSpPr>
        <p:spPr>
          <a:xfrm>
            <a:off x="1207901" y="1652540"/>
            <a:ext cx="9947779" cy="2585323"/>
          </a:xfrm>
          <a:prstGeom prst="rect">
            <a:avLst/>
          </a:prstGeom>
          <a:noFill/>
        </p:spPr>
        <p:txBody>
          <a:bodyPr wrap="square" lIns="0" tIns="0" rIns="0" bIns="0" rtlCol="0">
            <a:spAutoFit/>
          </a:bodyPr>
          <a:lstStyle/>
          <a:p>
            <a:r>
              <a:rPr lang="zh-CN" altLang="en-US" sz="2400" dirty="0" smtClean="0"/>
              <a:t>系</a:t>
            </a:r>
            <a:r>
              <a:rPr lang="zh-CN" altLang="en-US" sz="2400" dirty="0"/>
              <a:t>统架构</a:t>
            </a:r>
            <a:br>
              <a:rPr lang="zh-CN" altLang="en-US" sz="2400" dirty="0"/>
            </a:br>
            <a:r>
              <a:rPr lang="zh-CN" altLang="en-US" sz="2400" dirty="0"/>
              <a:t>应用</a:t>
            </a:r>
            <a:r>
              <a:rPr lang="zh-CN" altLang="en-US" sz="2400" dirty="0" smtClean="0"/>
              <a:t>层</a:t>
            </a:r>
            <a:r>
              <a:rPr lang="zh-CN" altLang="en-US" sz="2400" dirty="0"/>
              <a:t/>
            </a:r>
            <a:br>
              <a:rPr lang="zh-CN" altLang="en-US" sz="2400" dirty="0"/>
            </a:br>
            <a:r>
              <a:rPr lang="zh-CN" altLang="en-US" sz="2400" dirty="0"/>
              <a:t>应用框架层：使用安卓所提供的一些</a:t>
            </a:r>
            <a:r>
              <a:rPr lang="en-US" altLang="zh-CN" sz="2400" dirty="0"/>
              <a:t>API</a:t>
            </a:r>
            <a:br>
              <a:rPr lang="en-US" altLang="zh-CN" sz="2400" dirty="0"/>
            </a:br>
            <a:r>
              <a:rPr lang="zh-CN" altLang="en-US" sz="2400" dirty="0"/>
              <a:t>系统运行库层：</a:t>
            </a:r>
            <a:r>
              <a:rPr lang="en-US" altLang="zh-CN" sz="2400" dirty="0"/>
              <a:t>AS</a:t>
            </a:r>
            <a:r>
              <a:rPr lang="zh-CN" altLang="en-US" sz="2400" dirty="0"/>
              <a:t>提供的库来支持运</a:t>
            </a:r>
            <a:r>
              <a:rPr lang="zh-CN" altLang="en-US" sz="2400" dirty="0" smtClean="0"/>
              <a:t>行</a:t>
            </a:r>
            <a:endParaRPr lang="en-US" altLang="zh-CN" sz="2400" dirty="0" smtClean="0"/>
          </a:p>
          <a:p>
            <a:r>
              <a:rPr lang="zh-CN" altLang="en-US" sz="2400" dirty="0" smtClean="0"/>
              <a:t>后端框架：</a:t>
            </a:r>
            <a:r>
              <a:rPr lang="en-US" altLang="zh-CN" sz="2400" dirty="0" smtClean="0"/>
              <a:t>Spring cloud</a:t>
            </a:r>
            <a:r>
              <a:rPr lang="zh-CN" altLang="en-US" sz="2400" dirty="0"/>
              <a:t/>
            </a:r>
            <a:br>
              <a:rPr lang="zh-CN" altLang="en-US" sz="2400" dirty="0"/>
            </a:br>
            <a:r>
              <a:rPr lang="zh-CN" altLang="en-US" sz="2400" dirty="0"/>
              <a:t>数据层</a:t>
            </a:r>
            <a:r>
              <a:rPr lang="zh-CN" altLang="en-US" sz="2400" dirty="0" smtClean="0"/>
              <a:t>：</a:t>
            </a:r>
            <a:r>
              <a:rPr lang="en-US" altLang="zh-CN" sz="2400" dirty="0" smtClean="0"/>
              <a:t>JPA</a:t>
            </a:r>
            <a:r>
              <a:rPr lang="zh-CN" altLang="en-US" sz="2400" dirty="0" smtClean="0"/>
              <a:t>和</a:t>
            </a:r>
            <a:r>
              <a:rPr lang="en-US" altLang="zh-CN" sz="2400" dirty="0" err="1" smtClean="0"/>
              <a:t>Mybatis</a:t>
            </a:r>
            <a:r>
              <a:rPr lang="zh-CN" altLang="en-US" sz="2400" dirty="0"/>
              <a:t/>
            </a:r>
            <a:br>
              <a:rPr lang="zh-CN" altLang="en-US" sz="2400" dirty="0"/>
            </a:br>
            <a:r>
              <a:rPr lang="zh-CN" altLang="en-US" sz="2400" dirty="0"/>
              <a:t>数据库</a:t>
            </a:r>
            <a:r>
              <a:rPr lang="zh-CN" altLang="en-US" sz="2400" dirty="0" smtClean="0"/>
              <a:t>：</a:t>
            </a:r>
            <a:r>
              <a:rPr lang="en-US" altLang="zh-CN" sz="2400" dirty="0" smtClean="0"/>
              <a:t>MySQL</a:t>
            </a:r>
            <a:endParaRPr lang="zh-CN" altLang="en-US" sz="2400" dirty="0">
              <a:latin typeface="+mj-ea"/>
              <a:ea typeface="+mj-ea"/>
            </a:endParaRPr>
          </a:p>
        </p:txBody>
      </p:sp>
    </p:spTree>
    <p:extLst>
      <p:ext uri="{BB962C8B-B14F-4D97-AF65-F5344CB8AC3E}">
        <p14:creationId xmlns:p14="http://schemas.microsoft.com/office/powerpoint/2010/main" val="288462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宽&quot;,&quot;HeaderHeight&quot;:12.877551020408191,&quot;FooterHeight&quot;:9.0,&quot;SideMargin&quot;:4.9,&quot;TopMargin&quot;:0.0,&quot;BottomMargin&quot;:0.0,&quot;IntervalMargin&quot;:1.0,&quot;SettingType&quot;:&quot;System&quot;}"/>
</p:tagLst>
</file>

<file path=ppt/theme/theme1.xml><?xml version="1.0" encoding="utf-8"?>
<a:theme xmlns:a="http://schemas.openxmlformats.org/drawingml/2006/main" name="Office Theme">
  <a:themeElements>
    <a:clrScheme name="自定义 46">
      <a:dk1>
        <a:srgbClr val="000000"/>
      </a:dk1>
      <a:lt1>
        <a:srgbClr val="FFFFFF"/>
      </a:lt1>
      <a:dk2>
        <a:srgbClr val="768395"/>
      </a:dk2>
      <a:lt2>
        <a:srgbClr val="F0F0F0"/>
      </a:lt2>
      <a:accent1>
        <a:srgbClr val="464C5B"/>
      </a:accent1>
      <a:accent2>
        <a:srgbClr val="F6B0B1"/>
      </a:accent2>
      <a:accent3>
        <a:srgbClr val="EBE8E0"/>
      </a:accent3>
      <a:accent4>
        <a:srgbClr val="F7F7F7"/>
      </a:accent4>
      <a:accent5>
        <a:srgbClr val="A5A5A5"/>
      </a:accent5>
      <a:accent6>
        <a:srgbClr val="C9C9C9"/>
      </a:accent6>
      <a:hlink>
        <a:srgbClr val="0F73EE"/>
      </a:hlink>
      <a:folHlink>
        <a:srgbClr val="BFBFBF"/>
      </a:folHlink>
    </a:clrScheme>
    <a:fontScheme name="常规1">
      <a:majorFont>
        <a:latin typeface="Arial Black"/>
        <a:ea typeface="微软雅黑"/>
        <a:cs typeface=""/>
      </a:majorFont>
      <a:minorFont>
        <a:latin typeface="Arial"/>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TotalTime>
  <Words>937</Words>
  <Application>Microsoft Office PowerPoint</Application>
  <PresentationFormat>自定义</PresentationFormat>
  <Paragraphs>89</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Theme</vt:lpstr>
      <vt:lpstr>PowerPoint 演示文稿</vt:lpstr>
      <vt:lpstr>PowerPoint 演示文稿</vt:lpstr>
      <vt:lpstr>PowerPoint 演示文稿</vt:lpstr>
      <vt:lpstr>项目介绍</vt:lpstr>
      <vt:lpstr>PowerPoint 演示文稿</vt:lpstr>
      <vt:lpstr>页面列表</vt:lpstr>
      <vt:lpstr>功能</vt:lpstr>
      <vt:lpstr>PowerPoint 演示文稿</vt:lpstr>
      <vt:lpstr>系统架构设计与技术方案</vt:lpstr>
      <vt:lpstr>功能模块</vt:lpstr>
      <vt:lpstr>API设计</vt:lpstr>
      <vt:lpstr>PowerPoint 演示文稿</vt:lpstr>
      <vt:lpstr>数据库的选择</vt:lpstr>
      <vt:lpstr>数据库表的设计</vt:lpstr>
      <vt:lpstr>PowerPoint 演示文稿</vt:lpstr>
      <vt:lpstr>设计结构与技术路线</vt:lpstr>
      <vt:lpstr>注册与登陆模块</vt:lpstr>
      <vt:lpstr>用户页面与设置模块</vt:lpstr>
      <vt:lpstr>首页页面与帖子详情</vt:lpstr>
      <vt:lpstr>消息与通知页面</vt:lpstr>
      <vt:lpstr>首页页面与帖子详情</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成冲</dc:creator>
  <cp:lastModifiedBy>MCJ</cp:lastModifiedBy>
  <cp:revision>54</cp:revision>
  <dcterms:created xsi:type="dcterms:W3CDTF">2019-11-26T03:41:00Z</dcterms:created>
  <dcterms:modified xsi:type="dcterms:W3CDTF">2022-06-10T08:06:01Z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