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639" r:id="rId2"/>
    <p:sldId id="664" r:id="rId3"/>
    <p:sldId id="643" r:id="rId4"/>
    <p:sldId id="702" r:id="rId5"/>
    <p:sldId id="703" r:id="rId6"/>
    <p:sldId id="706" r:id="rId7"/>
    <p:sldId id="707" r:id="rId8"/>
    <p:sldId id="708" r:id="rId9"/>
    <p:sldId id="684" r:id="rId10"/>
    <p:sldId id="705" r:id="rId11"/>
    <p:sldId id="701" r:id="rId12"/>
    <p:sldId id="699" r:id="rId13"/>
    <p:sldId id="700" r:id="rId14"/>
    <p:sldId id="650" r:id="rId15"/>
    <p:sldId id="689" r:id="rId16"/>
    <p:sldId id="690" r:id="rId17"/>
    <p:sldId id="675" r:id="rId18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目录" id="{912B3ED7-30D0-44EE-A0D5-751049F4B74B}">
          <p14:sldIdLst>
            <p14:sldId id="639"/>
            <p14:sldId id="664"/>
          </p14:sldIdLst>
        </p14:section>
        <p14:section name="1" id="{1FEF745F-C575-47AD-BC95-9B93A57EDBF3}">
          <p14:sldIdLst>
            <p14:sldId id="643"/>
            <p14:sldId id="702"/>
            <p14:sldId id="703"/>
            <p14:sldId id="706"/>
            <p14:sldId id="707"/>
            <p14:sldId id="708"/>
            <p14:sldId id="684"/>
            <p14:sldId id="705"/>
            <p14:sldId id="701"/>
            <p14:sldId id="699"/>
            <p14:sldId id="700"/>
          </p14:sldIdLst>
        </p14:section>
        <p14:section name="2" id="{8BC4FFB1-E2C5-45F6-BD96-01F9809A2B26}">
          <p14:sldIdLst>
            <p14:sldId id="650"/>
          </p14:sldIdLst>
        </p14:section>
        <p14:section name="3" id="{5D086D09-ABB3-43F4-89BC-723AF992E6D9}">
          <p14:sldIdLst>
            <p14:sldId id="689"/>
            <p14:sldId id="690"/>
            <p14:sldId id="67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7F7F7"/>
    <a:srgbClr val="EBE8E0"/>
    <a:srgbClr val="F6B0B1"/>
    <a:srgbClr val="464C5B"/>
    <a:srgbClr val="F1CADD"/>
    <a:srgbClr val="5C9A60"/>
    <a:srgbClr val="367D96"/>
    <a:srgbClr val="C3DBC5"/>
    <a:srgbClr val="A7D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94" d="100"/>
          <a:sy n="94" d="100"/>
        </p:scale>
        <p:origin x="-91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48810" y="1446835"/>
            <a:ext cx="10494380" cy="3964330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669601" y="2226868"/>
            <a:ext cx="811119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b="0" smtClean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3233952"/>
            <a:ext cx="697567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4800" b="1" spc="6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输入您的标题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4087656"/>
            <a:ext cx="89733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n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199063" y="2930543"/>
            <a:ext cx="1790700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spc="3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848810" y="561245"/>
            <a:ext cx="2031705" cy="491210"/>
          </a:xfrm>
          <a:custGeom>
            <a:avLst/>
            <a:gdLst>
              <a:gd name="connsiteX0" fmla="*/ 3310990 w 3358105"/>
              <a:gd name="connsiteY0" fmla="*/ 717667 h 811897"/>
              <a:gd name="connsiteX1" fmla="*/ 3358105 w 3358105"/>
              <a:gd name="connsiteY1" fmla="*/ 764782 h 811897"/>
              <a:gd name="connsiteX2" fmla="*/ 3310990 w 3358105"/>
              <a:gd name="connsiteY2" fmla="*/ 811897 h 811897"/>
              <a:gd name="connsiteX3" fmla="*/ 3263875 w 3358105"/>
              <a:gd name="connsiteY3" fmla="*/ 764782 h 811897"/>
              <a:gd name="connsiteX4" fmla="*/ 3310990 w 3358105"/>
              <a:gd name="connsiteY4" fmla="*/ 717667 h 811897"/>
              <a:gd name="connsiteX5" fmla="*/ 2570941 w 3358105"/>
              <a:gd name="connsiteY5" fmla="*/ 214212 h 811897"/>
              <a:gd name="connsiteX6" fmla="*/ 2554123 w 3358105"/>
              <a:gd name="connsiteY6" fmla="*/ 247713 h 811897"/>
              <a:gd name="connsiteX7" fmla="*/ 2710630 w 3358105"/>
              <a:gd name="connsiteY7" fmla="*/ 565470 h 811897"/>
              <a:gd name="connsiteX8" fmla="*/ 2741104 w 3358105"/>
              <a:gd name="connsiteY8" fmla="*/ 583734 h 811897"/>
              <a:gd name="connsiteX9" fmla="*/ 2768416 w 3358105"/>
              <a:gd name="connsiteY9" fmla="*/ 565470 h 811897"/>
              <a:gd name="connsiteX10" fmla="*/ 2904977 w 3358105"/>
              <a:gd name="connsiteY10" fmla="*/ 285284 h 811897"/>
              <a:gd name="connsiteX11" fmla="*/ 2916548 w 3358105"/>
              <a:gd name="connsiteY11" fmla="*/ 274117 h 811897"/>
              <a:gd name="connsiteX12" fmla="*/ 2999527 w 3358105"/>
              <a:gd name="connsiteY12" fmla="*/ 274117 h 811897"/>
              <a:gd name="connsiteX13" fmla="*/ 3002689 w 3358105"/>
              <a:gd name="connsiteY13" fmla="*/ 285284 h 811897"/>
              <a:gd name="connsiteX14" fmla="*/ 2908139 w 3358105"/>
              <a:gd name="connsiteY14" fmla="*/ 473073 h 811897"/>
              <a:gd name="connsiteX15" fmla="*/ 2896568 w 3358105"/>
              <a:gd name="connsiteY15" fmla="*/ 473073 h 811897"/>
              <a:gd name="connsiteX16" fmla="*/ 2866094 w 3358105"/>
              <a:gd name="connsiteY16" fmla="*/ 407079 h 811897"/>
              <a:gd name="connsiteX17" fmla="*/ 2832492 w 3358105"/>
              <a:gd name="connsiteY17" fmla="*/ 470046 h 811897"/>
              <a:gd name="connsiteX18" fmla="*/ 2832492 w 3358105"/>
              <a:gd name="connsiteY18" fmla="*/ 481213 h 811897"/>
              <a:gd name="connsiteX19" fmla="*/ 2874537 w 3358105"/>
              <a:gd name="connsiteY19" fmla="*/ 565470 h 811897"/>
              <a:gd name="connsiteX20" fmla="*/ 2930204 w 3358105"/>
              <a:gd name="connsiteY20" fmla="*/ 567488 h 811897"/>
              <a:gd name="connsiteX21" fmla="*/ 3085668 w 3358105"/>
              <a:gd name="connsiteY21" fmla="*/ 250774 h 811897"/>
              <a:gd name="connsiteX22" fmla="*/ 3088831 w 3358105"/>
              <a:gd name="connsiteY22" fmla="*/ 229449 h 811897"/>
              <a:gd name="connsiteX23" fmla="*/ 3072013 w 3358105"/>
              <a:gd name="connsiteY23" fmla="*/ 216230 h 811897"/>
              <a:gd name="connsiteX24" fmla="*/ 2879784 w 3358105"/>
              <a:gd name="connsiteY24" fmla="*/ 216230 h 811897"/>
              <a:gd name="connsiteX25" fmla="*/ 2860847 w 3358105"/>
              <a:gd name="connsiteY25" fmla="*/ 234528 h 811897"/>
              <a:gd name="connsiteX26" fmla="*/ 2746351 w 3358105"/>
              <a:gd name="connsiteY26" fmla="*/ 470046 h 811897"/>
              <a:gd name="connsiteX27" fmla="*/ 2735857 w 3358105"/>
              <a:gd name="connsiteY27" fmla="*/ 470046 h 811897"/>
              <a:gd name="connsiteX28" fmla="*/ 2643392 w 3358105"/>
              <a:gd name="connsiteY28" fmla="*/ 287302 h 811897"/>
              <a:gd name="connsiteX29" fmla="*/ 2643392 w 3358105"/>
              <a:gd name="connsiteY29" fmla="*/ 274117 h 811897"/>
              <a:gd name="connsiteX30" fmla="*/ 2721158 w 3358105"/>
              <a:gd name="connsiteY30" fmla="*/ 274117 h 811897"/>
              <a:gd name="connsiteX31" fmla="*/ 2737976 w 3358105"/>
              <a:gd name="connsiteY31" fmla="*/ 287302 h 811897"/>
              <a:gd name="connsiteX32" fmla="*/ 2776792 w 3358105"/>
              <a:gd name="connsiteY32" fmla="*/ 367490 h 811897"/>
              <a:gd name="connsiteX33" fmla="*/ 2810427 w 3358105"/>
              <a:gd name="connsiteY33" fmla="*/ 295442 h 811897"/>
              <a:gd name="connsiteX34" fmla="*/ 2779953 w 3358105"/>
              <a:gd name="connsiteY34" fmla="*/ 232476 h 811897"/>
              <a:gd name="connsiteX35" fmla="*/ 2759974 w 3358105"/>
              <a:gd name="connsiteY35" fmla="*/ 214212 h 811897"/>
              <a:gd name="connsiteX36" fmla="*/ 701424 w 3358105"/>
              <a:gd name="connsiteY36" fmla="*/ 101972 h 811897"/>
              <a:gd name="connsiteX37" fmla="*/ 718545 w 3358105"/>
              <a:gd name="connsiteY37" fmla="*/ 106772 h 811897"/>
              <a:gd name="connsiteX38" fmla="*/ 756927 w 3358105"/>
              <a:gd name="connsiteY38" fmla="*/ 167583 h 811897"/>
              <a:gd name="connsiteX39" fmla="*/ 756927 w 3358105"/>
              <a:gd name="connsiteY39" fmla="*/ 665283 h 811897"/>
              <a:gd name="connsiteX40" fmla="*/ 719046 w 3358105"/>
              <a:gd name="connsiteY40" fmla="*/ 725958 h 811897"/>
              <a:gd name="connsiteX41" fmla="*/ 653706 w 3358105"/>
              <a:gd name="connsiteY41" fmla="*/ 715797 h 811897"/>
              <a:gd name="connsiteX42" fmla="*/ 378468 w 3358105"/>
              <a:gd name="connsiteY42" fmla="*/ 470801 h 811897"/>
              <a:gd name="connsiteX43" fmla="*/ 103176 w 3358105"/>
              <a:gd name="connsiteY43" fmla="*/ 715745 h 811897"/>
              <a:gd name="connsiteX44" fmla="*/ 37819 w 3358105"/>
              <a:gd name="connsiteY44" fmla="*/ 725923 h 811897"/>
              <a:gd name="connsiteX45" fmla="*/ 7 w 3358105"/>
              <a:gd name="connsiteY45" fmla="*/ 665283 h 811897"/>
              <a:gd name="connsiteX46" fmla="*/ 7 w 3358105"/>
              <a:gd name="connsiteY46" fmla="*/ 168482 h 811897"/>
              <a:gd name="connsiteX47" fmla="*/ 38632 w 3358105"/>
              <a:gd name="connsiteY47" fmla="*/ 107426 h 811897"/>
              <a:gd name="connsiteX48" fmla="*/ 104524 w 3358105"/>
              <a:gd name="connsiteY48" fmla="*/ 119196 h 811897"/>
              <a:gd name="connsiteX49" fmla="*/ 320299 w 3358105"/>
              <a:gd name="connsiteY49" fmla="*/ 308461 h 811897"/>
              <a:gd name="connsiteX50" fmla="*/ 324532 w 3358105"/>
              <a:gd name="connsiteY50" fmla="*/ 313350 h 811897"/>
              <a:gd name="connsiteX51" fmla="*/ 267037 w 3358105"/>
              <a:gd name="connsiteY51" fmla="*/ 365522 h 811897"/>
              <a:gd name="connsiteX52" fmla="*/ 77774 w 3358105"/>
              <a:gd name="connsiteY52" fmla="*/ 201264 h 811897"/>
              <a:gd name="connsiteX53" fmla="*/ 77774 w 3358105"/>
              <a:gd name="connsiteY53" fmla="*/ 633918 h 811897"/>
              <a:gd name="connsiteX54" fmla="*/ 378468 w 3358105"/>
              <a:gd name="connsiteY54" fmla="*/ 366317 h 811897"/>
              <a:gd name="connsiteX55" fmla="*/ 679162 w 3358105"/>
              <a:gd name="connsiteY55" fmla="*/ 633918 h 811897"/>
              <a:gd name="connsiteX56" fmla="*/ 679162 w 3358105"/>
              <a:gd name="connsiteY56" fmla="*/ 199882 h 811897"/>
              <a:gd name="connsiteX57" fmla="*/ 487011 w 3358105"/>
              <a:gd name="connsiteY57" fmla="*/ 362862 h 811897"/>
              <a:gd name="connsiteX58" fmla="*/ 432868 w 3358105"/>
              <a:gd name="connsiteY58" fmla="*/ 310447 h 811897"/>
              <a:gd name="connsiteX59" fmla="*/ 434891 w 3358105"/>
              <a:gd name="connsiteY59" fmla="*/ 308167 h 811897"/>
              <a:gd name="connsiteX60" fmla="*/ 652876 w 3358105"/>
              <a:gd name="connsiteY60" fmla="*/ 117935 h 811897"/>
              <a:gd name="connsiteX61" fmla="*/ 701424 w 3358105"/>
              <a:gd name="connsiteY61" fmla="*/ 101972 h 811897"/>
              <a:gd name="connsiteX62" fmla="*/ 897563 w 3358105"/>
              <a:gd name="connsiteY62" fmla="*/ 101465 h 811897"/>
              <a:gd name="connsiteX63" fmla="*/ 1339964 w 3358105"/>
              <a:gd name="connsiteY63" fmla="*/ 101465 h 811897"/>
              <a:gd name="connsiteX64" fmla="*/ 1458703 w 3358105"/>
              <a:gd name="connsiteY64" fmla="*/ 154346 h 811897"/>
              <a:gd name="connsiteX65" fmla="*/ 1449803 w 3358105"/>
              <a:gd name="connsiteY65" fmla="*/ 412010 h 811897"/>
              <a:gd name="connsiteX66" fmla="*/ 1342660 w 3358105"/>
              <a:gd name="connsiteY66" fmla="*/ 454383 h 811897"/>
              <a:gd name="connsiteX67" fmla="*/ 1341898 w 3358105"/>
              <a:gd name="connsiteY67" fmla="*/ 454383 h 811897"/>
              <a:gd name="connsiteX68" fmla="*/ 977264 w 3358105"/>
              <a:gd name="connsiteY68" fmla="*/ 452966 h 811897"/>
              <a:gd name="connsiteX69" fmla="*/ 943409 w 3358105"/>
              <a:gd name="connsiteY69" fmla="*/ 484332 h 811897"/>
              <a:gd name="connsiteX70" fmla="*/ 942545 w 3358105"/>
              <a:gd name="connsiteY70" fmla="*/ 692311 h 811897"/>
              <a:gd name="connsiteX71" fmla="*/ 903697 w 3358105"/>
              <a:gd name="connsiteY71" fmla="*/ 731419 h 811897"/>
              <a:gd name="connsiteX72" fmla="*/ 903525 w 3358105"/>
              <a:gd name="connsiteY72" fmla="*/ 731419 h 811897"/>
              <a:gd name="connsiteX73" fmla="*/ 864849 w 3358105"/>
              <a:gd name="connsiteY73" fmla="*/ 692070 h 811897"/>
              <a:gd name="connsiteX74" fmla="*/ 865800 w 3358105"/>
              <a:gd name="connsiteY74" fmla="*/ 483467 h 811897"/>
              <a:gd name="connsiteX75" fmla="*/ 977211 w 3358105"/>
              <a:gd name="connsiteY75" fmla="*/ 374596 h 811897"/>
              <a:gd name="connsiteX76" fmla="*/ 977645 w 3358105"/>
              <a:gd name="connsiteY76" fmla="*/ 374596 h 811897"/>
              <a:gd name="connsiteX77" fmla="*/ 1342279 w 3358105"/>
              <a:gd name="connsiteY77" fmla="*/ 376013 h 811897"/>
              <a:gd name="connsiteX78" fmla="*/ 1342589 w 3358105"/>
              <a:gd name="connsiteY78" fmla="*/ 376013 h 811897"/>
              <a:gd name="connsiteX79" fmla="*/ 1395886 w 3358105"/>
              <a:gd name="connsiteY79" fmla="*/ 355569 h 811897"/>
              <a:gd name="connsiteX80" fmla="*/ 1400879 w 3358105"/>
              <a:gd name="connsiteY80" fmla="*/ 206709 h 811897"/>
              <a:gd name="connsiteX81" fmla="*/ 1339964 w 3358105"/>
              <a:gd name="connsiteY81" fmla="*/ 179835 h 811897"/>
              <a:gd name="connsiteX82" fmla="*/ 897563 w 3358105"/>
              <a:gd name="connsiteY82" fmla="*/ 179835 h 811897"/>
              <a:gd name="connsiteX83" fmla="*/ 859200 w 3358105"/>
              <a:gd name="connsiteY83" fmla="*/ 139828 h 811897"/>
              <a:gd name="connsiteX84" fmla="*/ 897563 w 3358105"/>
              <a:gd name="connsiteY84" fmla="*/ 101465 h 811897"/>
              <a:gd name="connsiteX85" fmla="*/ 1760469 w 3358105"/>
              <a:gd name="connsiteY85" fmla="*/ 97802 h 811897"/>
              <a:gd name="connsiteX86" fmla="*/ 2168445 w 3358105"/>
              <a:gd name="connsiteY86" fmla="*/ 97802 h 811897"/>
              <a:gd name="connsiteX87" fmla="*/ 2206809 w 3358105"/>
              <a:gd name="connsiteY87" fmla="*/ 137809 h 811897"/>
              <a:gd name="connsiteX88" fmla="*/ 2168445 w 3358105"/>
              <a:gd name="connsiteY88" fmla="*/ 176172 h 811897"/>
              <a:gd name="connsiteX89" fmla="*/ 1760469 w 3358105"/>
              <a:gd name="connsiteY89" fmla="*/ 176172 h 811897"/>
              <a:gd name="connsiteX90" fmla="*/ 1659494 w 3358105"/>
              <a:gd name="connsiteY90" fmla="*/ 274452 h 811897"/>
              <a:gd name="connsiteX91" fmla="*/ 1688008 w 3358105"/>
              <a:gd name="connsiteY91" fmla="*/ 342885 h 811897"/>
              <a:gd name="connsiteX92" fmla="*/ 1760433 w 3358105"/>
              <a:gd name="connsiteY92" fmla="*/ 372729 h 811897"/>
              <a:gd name="connsiteX93" fmla="*/ 1761074 w 3358105"/>
              <a:gd name="connsiteY93" fmla="*/ 372729 h 811897"/>
              <a:gd name="connsiteX94" fmla="*/ 2049566 w 3358105"/>
              <a:gd name="connsiteY94" fmla="*/ 371002 h 811897"/>
              <a:gd name="connsiteX95" fmla="*/ 2050673 w 3358105"/>
              <a:gd name="connsiteY95" fmla="*/ 371002 h 811897"/>
              <a:gd name="connsiteX96" fmla="*/ 2177864 w 3358105"/>
              <a:gd name="connsiteY96" fmla="*/ 423622 h 811897"/>
              <a:gd name="connsiteX97" fmla="*/ 2229292 w 3358105"/>
              <a:gd name="connsiteY97" fmla="*/ 547667 h 811897"/>
              <a:gd name="connsiteX98" fmla="*/ 2229292 w 3358105"/>
              <a:gd name="connsiteY98" fmla="*/ 551124 h 811897"/>
              <a:gd name="connsiteX99" fmla="*/ 2050655 w 3358105"/>
              <a:gd name="connsiteY99" fmla="*/ 727721 h 811897"/>
              <a:gd name="connsiteX100" fmla="*/ 1639016 w 3358105"/>
              <a:gd name="connsiteY100" fmla="*/ 727721 h 811897"/>
              <a:gd name="connsiteX101" fmla="*/ 1600652 w 3358105"/>
              <a:gd name="connsiteY101" fmla="*/ 687714 h 811897"/>
              <a:gd name="connsiteX102" fmla="*/ 1639016 w 3358105"/>
              <a:gd name="connsiteY102" fmla="*/ 649350 h 811897"/>
              <a:gd name="connsiteX103" fmla="*/ 2050655 w 3358105"/>
              <a:gd name="connsiteY103" fmla="*/ 649350 h 811897"/>
              <a:gd name="connsiteX104" fmla="*/ 2151612 w 3358105"/>
              <a:gd name="connsiteY104" fmla="*/ 551071 h 811897"/>
              <a:gd name="connsiteX105" fmla="*/ 2151612 w 3358105"/>
              <a:gd name="connsiteY105" fmla="*/ 547615 h 811897"/>
              <a:gd name="connsiteX106" fmla="*/ 2123099 w 3358105"/>
              <a:gd name="connsiteY106" fmla="*/ 479181 h 811897"/>
              <a:gd name="connsiteX107" fmla="*/ 2050673 w 3358105"/>
              <a:gd name="connsiteY107" fmla="*/ 449354 h 811897"/>
              <a:gd name="connsiteX108" fmla="*/ 2050033 w 3358105"/>
              <a:gd name="connsiteY108" fmla="*/ 449354 h 811897"/>
              <a:gd name="connsiteX109" fmla="*/ 1761540 w 3358105"/>
              <a:gd name="connsiteY109" fmla="*/ 451083 h 811897"/>
              <a:gd name="connsiteX110" fmla="*/ 1760433 w 3358105"/>
              <a:gd name="connsiteY110" fmla="*/ 451083 h 811897"/>
              <a:gd name="connsiteX111" fmla="*/ 1633227 w 3358105"/>
              <a:gd name="connsiteY111" fmla="*/ 398461 h 811897"/>
              <a:gd name="connsiteX112" fmla="*/ 1581798 w 3358105"/>
              <a:gd name="connsiteY112" fmla="*/ 274452 h 811897"/>
              <a:gd name="connsiteX113" fmla="*/ 1760469 w 3358105"/>
              <a:gd name="connsiteY113" fmla="*/ 97802 h 811897"/>
              <a:gd name="connsiteX114" fmla="*/ 2820519 w 3358105"/>
              <a:gd name="connsiteY114" fmla="*/ 0 h 811897"/>
              <a:gd name="connsiteX115" fmla="*/ 3202910 w 3358105"/>
              <a:gd name="connsiteY115" fmla="*/ 382391 h 811897"/>
              <a:gd name="connsiteX116" fmla="*/ 2820519 w 3358105"/>
              <a:gd name="connsiteY116" fmla="*/ 764782 h 811897"/>
              <a:gd name="connsiteX117" fmla="*/ 2438128 w 3358105"/>
              <a:gd name="connsiteY117" fmla="*/ 382391 h 811897"/>
              <a:gd name="connsiteX118" fmla="*/ 2820519 w 3358105"/>
              <a:gd name="connsiteY118" fmla="*/ 0 h 8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3358105" h="811897">
                <a:moveTo>
                  <a:pt x="3310990" y="717667"/>
                </a:moveTo>
                <a:cubicBezTo>
                  <a:pt x="3337011" y="717667"/>
                  <a:pt x="3358105" y="738761"/>
                  <a:pt x="3358105" y="764782"/>
                </a:cubicBezTo>
                <a:cubicBezTo>
                  <a:pt x="3358105" y="790803"/>
                  <a:pt x="3337011" y="811897"/>
                  <a:pt x="3310990" y="811897"/>
                </a:cubicBezTo>
                <a:cubicBezTo>
                  <a:pt x="3284969" y="811897"/>
                  <a:pt x="3263875" y="790803"/>
                  <a:pt x="3263875" y="764782"/>
                </a:cubicBezTo>
                <a:cubicBezTo>
                  <a:pt x="3263875" y="738761"/>
                  <a:pt x="3284969" y="717667"/>
                  <a:pt x="3310990" y="717667"/>
                </a:cubicBezTo>
                <a:close/>
                <a:moveTo>
                  <a:pt x="2570941" y="214212"/>
                </a:moveTo>
                <a:cubicBezTo>
                  <a:pt x="2541509" y="225379"/>
                  <a:pt x="2554123" y="247713"/>
                  <a:pt x="2554123" y="247713"/>
                </a:cubicBezTo>
                <a:lnTo>
                  <a:pt x="2710630" y="565470"/>
                </a:lnTo>
                <a:cubicBezTo>
                  <a:pt x="2728491" y="588813"/>
                  <a:pt x="2741104" y="583734"/>
                  <a:pt x="2741104" y="583734"/>
                </a:cubicBezTo>
                <a:cubicBezTo>
                  <a:pt x="2757922" y="583734"/>
                  <a:pt x="2768416" y="565470"/>
                  <a:pt x="2768416" y="565470"/>
                </a:cubicBezTo>
                <a:lnTo>
                  <a:pt x="2904977" y="285284"/>
                </a:lnTo>
                <a:cubicBezTo>
                  <a:pt x="2910225" y="274117"/>
                  <a:pt x="2916548" y="274117"/>
                  <a:pt x="2916548" y="274117"/>
                </a:cubicBezTo>
                <a:lnTo>
                  <a:pt x="2999527" y="274117"/>
                </a:lnTo>
                <a:cubicBezTo>
                  <a:pt x="3005817" y="275126"/>
                  <a:pt x="3002689" y="285284"/>
                  <a:pt x="3002689" y="285284"/>
                </a:cubicBezTo>
                <a:lnTo>
                  <a:pt x="2908139" y="473073"/>
                </a:lnTo>
                <a:cubicBezTo>
                  <a:pt x="2903935" y="483231"/>
                  <a:pt x="2896568" y="473073"/>
                  <a:pt x="2896568" y="473073"/>
                </a:cubicBezTo>
                <a:lnTo>
                  <a:pt x="2866094" y="407079"/>
                </a:lnTo>
                <a:lnTo>
                  <a:pt x="2832492" y="470046"/>
                </a:lnTo>
                <a:cubicBezTo>
                  <a:pt x="2831310" y="473674"/>
                  <a:pt x="2831310" y="477584"/>
                  <a:pt x="2832492" y="481213"/>
                </a:cubicBezTo>
                <a:lnTo>
                  <a:pt x="2874537" y="565470"/>
                </a:lnTo>
                <a:cubicBezTo>
                  <a:pt x="2907096" y="603008"/>
                  <a:pt x="2930204" y="567488"/>
                  <a:pt x="2930204" y="567488"/>
                </a:cubicBezTo>
                <a:lnTo>
                  <a:pt x="3085668" y="250774"/>
                </a:lnTo>
                <a:cubicBezTo>
                  <a:pt x="3091959" y="239607"/>
                  <a:pt x="3088831" y="229449"/>
                  <a:pt x="3088831" y="229449"/>
                </a:cubicBezTo>
                <a:cubicBezTo>
                  <a:pt x="3086713" y="217273"/>
                  <a:pt x="3072013" y="216230"/>
                  <a:pt x="3072013" y="216230"/>
                </a:cubicBezTo>
                <a:lnTo>
                  <a:pt x="2879784" y="216230"/>
                </a:lnTo>
                <a:cubicBezTo>
                  <a:pt x="2866094" y="216230"/>
                  <a:pt x="2860847" y="234528"/>
                  <a:pt x="2860847" y="234528"/>
                </a:cubicBezTo>
                <a:lnTo>
                  <a:pt x="2746351" y="470046"/>
                </a:lnTo>
                <a:cubicBezTo>
                  <a:pt x="2741104" y="481213"/>
                  <a:pt x="2735857" y="470046"/>
                  <a:pt x="2735857" y="470046"/>
                </a:cubicBezTo>
                <a:lnTo>
                  <a:pt x="2643392" y="287302"/>
                </a:lnTo>
                <a:cubicBezTo>
                  <a:pt x="2637102" y="278154"/>
                  <a:pt x="2643392" y="274117"/>
                  <a:pt x="2643392" y="274117"/>
                </a:cubicBezTo>
                <a:lnTo>
                  <a:pt x="2721158" y="274117"/>
                </a:lnTo>
                <a:cubicBezTo>
                  <a:pt x="2734814" y="276135"/>
                  <a:pt x="2737976" y="287302"/>
                  <a:pt x="2737976" y="287302"/>
                </a:cubicBezTo>
                <a:lnTo>
                  <a:pt x="2776792" y="367490"/>
                </a:lnTo>
                <a:lnTo>
                  <a:pt x="2810427" y="295442"/>
                </a:lnTo>
                <a:lnTo>
                  <a:pt x="2779953" y="232476"/>
                </a:lnTo>
                <a:cubicBezTo>
                  <a:pt x="2773663" y="216230"/>
                  <a:pt x="2759974" y="214212"/>
                  <a:pt x="2759974" y="214212"/>
                </a:cubicBezTo>
                <a:close/>
                <a:moveTo>
                  <a:pt x="701424" y="101972"/>
                </a:moveTo>
                <a:cubicBezTo>
                  <a:pt x="707243" y="102696"/>
                  <a:pt x="713014" y="104285"/>
                  <a:pt x="718545" y="106772"/>
                </a:cubicBezTo>
                <a:cubicBezTo>
                  <a:pt x="742215" y="117695"/>
                  <a:pt x="757248" y="141516"/>
                  <a:pt x="756927" y="167583"/>
                </a:cubicBezTo>
                <a:lnTo>
                  <a:pt x="756927" y="665283"/>
                </a:lnTo>
                <a:cubicBezTo>
                  <a:pt x="757248" y="691173"/>
                  <a:pt x="742449" y="714879"/>
                  <a:pt x="719046" y="725958"/>
                </a:cubicBezTo>
                <a:cubicBezTo>
                  <a:pt x="697205" y="736015"/>
                  <a:pt x="671463" y="732010"/>
                  <a:pt x="653706" y="715797"/>
                </a:cubicBezTo>
                <a:lnTo>
                  <a:pt x="378468" y="470801"/>
                </a:lnTo>
                <a:lnTo>
                  <a:pt x="103176" y="715745"/>
                </a:lnTo>
                <a:cubicBezTo>
                  <a:pt x="85416" y="731963"/>
                  <a:pt x="59671" y="735973"/>
                  <a:pt x="37819" y="725923"/>
                </a:cubicBezTo>
                <a:cubicBezTo>
                  <a:pt x="14455" y="714829"/>
                  <a:pt x="-312" y="691146"/>
                  <a:pt x="7" y="665283"/>
                </a:cubicBezTo>
                <a:lnTo>
                  <a:pt x="7" y="168482"/>
                </a:lnTo>
                <a:cubicBezTo>
                  <a:pt x="-388" y="142265"/>
                  <a:pt x="14772" y="118300"/>
                  <a:pt x="38632" y="107426"/>
                </a:cubicBezTo>
                <a:cubicBezTo>
                  <a:pt x="60941" y="97551"/>
                  <a:pt x="87013" y="102209"/>
                  <a:pt x="104524" y="119196"/>
                </a:cubicBezTo>
                <a:lnTo>
                  <a:pt x="320299" y="308461"/>
                </a:lnTo>
                <a:cubicBezTo>
                  <a:pt x="321842" y="309970"/>
                  <a:pt x="323259" y="311607"/>
                  <a:pt x="324532" y="313350"/>
                </a:cubicBezTo>
                <a:lnTo>
                  <a:pt x="267037" y="365522"/>
                </a:lnTo>
                <a:lnTo>
                  <a:pt x="77774" y="201264"/>
                </a:lnTo>
                <a:lnTo>
                  <a:pt x="77774" y="633918"/>
                </a:lnTo>
                <a:lnTo>
                  <a:pt x="378468" y="366317"/>
                </a:lnTo>
                <a:lnTo>
                  <a:pt x="679162" y="633918"/>
                </a:lnTo>
                <a:lnTo>
                  <a:pt x="679162" y="199882"/>
                </a:lnTo>
                <a:lnTo>
                  <a:pt x="487011" y="362862"/>
                </a:lnTo>
                <a:lnTo>
                  <a:pt x="432868" y="310447"/>
                </a:lnTo>
                <a:cubicBezTo>
                  <a:pt x="433560" y="309705"/>
                  <a:pt x="434131" y="308874"/>
                  <a:pt x="434891" y="308167"/>
                </a:cubicBezTo>
                <a:lnTo>
                  <a:pt x="652876" y="117935"/>
                </a:lnTo>
                <a:cubicBezTo>
                  <a:pt x="666074" y="105411"/>
                  <a:pt x="683968" y="99799"/>
                  <a:pt x="701424" y="101972"/>
                </a:cubicBezTo>
                <a:close/>
                <a:moveTo>
                  <a:pt x="897563" y="101465"/>
                </a:moveTo>
                <a:lnTo>
                  <a:pt x="1339964" y="101465"/>
                </a:lnTo>
                <a:cubicBezTo>
                  <a:pt x="1385272" y="101354"/>
                  <a:pt x="1428475" y="120595"/>
                  <a:pt x="1458703" y="154346"/>
                </a:cubicBezTo>
                <a:cubicBezTo>
                  <a:pt x="1508057" y="209802"/>
                  <a:pt x="1537921" y="326399"/>
                  <a:pt x="1449803" y="412010"/>
                </a:cubicBezTo>
                <a:cubicBezTo>
                  <a:pt x="1420882" y="439408"/>
                  <a:pt x="1382498" y="454588"/>
                  <a:pt x="1342660" y="454383"/>
                </a:cubicBezTo>
                <a:lnTo>
                  <a:pt x="1341898" y="454383"/>
                </a:lnTo>
                <a:lnTo>
                  <a:pt x="977264" y="452966"/>
                </a:lnTo>
                <a:cubicBezTo>
                  <a:pt x="959358" y="452558"/>
                  <a:pt x="944367" y="466447"/>
                  <a:pt x="943409" y="484332"/>
                </a:cubicBezTo>
                <a:lnTo>
                  <a:pt x="942545" y="692311"/>
                </a:lnTo>
                <a:cubicBezTo>
                  <a:pt x="942594" y="713829"/>
                  <a:pt x="925215" y="731325"/>
                  <a:pt x="903697" y="731419"/>
                </a:cubicBezTo>
                <a:lnTo>
                  <a:pt x="903525" y="731419"/>
                </a:lnTo>
                <a:cubicBezTo>
                  <a:pt x="881980" y="731228"/>
                  <a:pt x="864668" y="713615"/>
                  <a:pt x="864849" y="692070"/>
                </a:cubicBezTo>
                <a:lnTo>
                  <a:pt x="865800" y="483467"/>
                </a:lnTo>
                <a:cubicBezTo>
                  <a:pt x="867233" y="422954"/>
                  <a:pt x="916680" y="374635"/>
                  <a:pt x="977211" y="374596"/>
                </a:cubicBezTo>
                <a:lnTo>
                  <a:pt x="977645" y="374596"/>
                </a:lnTo>
                <a:lnTo>
                  <a:pt x="1342279" y="376013"/>
                </a:lnTo>
                <a:lnTo>
                  <a:pt x="1342589" y="376013"/>
                </a:lnTo>
                <a:cubicBezTo>
                  <a:pt x="1362325" y="376316"/>
                  <a:pt x="1381415" y="368991"/>
                  <a:pt x="1395886" y="355569"/>
                </a:cubicBezTo>
                <a:cubicBezTo>
                  <a:pt x="1456059" y="297106"/>
                  <a:pt x="1418714" y="226755"/>
                  <a:pt x="1400879" y="206709"/>
                </a:cubicBezTo>
                <a:cubicBezTo>
                  <a:pt x="1385336" y="189473"/>
                  <a:pt x="1363172" y="179697"/>
                  <a:pt x="1339964" y="179835"/>
                </a:cubicBezTo>
                <a:lnTo>
                  <a:pt x="897563" y="179835"/>
                </a:lnTo>
                <a:cubicBezTo>
                  <a:pt x="875920" y="179382"/>
                  <a:pt x="858746" y="161469"/>
                  <a:pt x="859200" y="139828"/>
                </a:cubicBezTo>
                <a:cubicBezTo>
                  <a:pt x="859640" y="118826"/>
                  <a:pt x="876561" y="101906"/>
                  <a:pt x="897563" y="101465"/>
                </a:cubicBezTo>
                <a:close/>
                <a:moveTo>
                  <a:pt x="1760469" y="97802"/>
                </a:moveTo>
                <a:lnTo>
                  <a:pt x="2168445" y="97802"/>
                </a:lnTo>
                <a:cubicBezTo>
                  <a:pt x="2190081" y="98257"/>
                  <a:pt x="2207259" y="116168"/>
                  <a:pt x="2206809" y="137809"/>
                </a:cubicBezTo>
                <a:cubicBezTo>
                  <a:pt x="2206361" y="158811"/>
                  <a:pt x="2189442" y="175732"/>
                  <a:pt x="2168445" y="176172"/>
                </a:cubicBezTo>
                <a:lnTo>
                  <a:pt x="1760469" y="176172"/>
                </a:lnTo>
                <a:cubicBezTo>
                  <a:pt x="1705474" y="175499"/>
                  <a:pt x="1660310" y="219458"/>
                  <a:pt x="1659494" y="274452"/>
                </a:cubicBezTo>
                <a:cubicBezTo>
                  <a:pt x="1659496" y="300151"/>
                  <a:pt x="1669761" y="324786"/>
                  <a:pt x="1688008" y="342885"/>
                </a:cubicBezTo>
                <a:cubicBezTo>
                  <a:pt x="1707180" y="362130"/>
                  <a:pt x="1733267" y="372879"/>
                  <a:pt x="1760433" y="372729"/>
                </a:cubicBezTo>
                <a:lnTo>
                  <a:pt x="1761074" y="372729"/>
                </a:lnTo>
                <a:lnTo>
                  <a:pt x="2049566" y="371002"/>
                </a:lnTo>
                <a:lnTo>
                  <a:pt x="2050673" y="371002"/>
                </a:lnTo>
                <a:cubicBezTo>
                  <a:pt x="2098404" y="370807"/>
                  <a:pt x="2144217" y="389761"/>
                  <a:pt x="2177864" y="423622"/>
                </a:cubicBezTo>
                <a:cubicBezTo>
                  <a:pt x="2210871" y="456459"/>
                  <a:pt x="2229379" y="501114"/>
                  <a:pt x="2229292" y="547667"/>
                </a:cubicBezTo>
                <a:lnTo>
                  <a:pt x="2229292" y="551124"/>
                </a:lnTo>
                <a:cubicBezTo>
                  <a:pt x="2228600" y="649163"/>
                  <a:pt x="2148693" y="728151"/>
                  <a:pt x="2050655" y="727721"/>
                </a:cubicBezTo>
                <a:lnTo>
                  <a:pt x="1639016" y="727721"/>
                </a:lnTo>
                <a:cubicBezTo>
                  <a:pt x="1617375" y="727266"/>
                  <a:pt x="1600199" y="709355"/>
                  <a:pt x="1600652" y="687714"/>
                </a:cubicBezTo>
                <a:cubicBezTo>
                  <a:pt x="1601093" y="666711"/>
                  <a:pt x="1618014" y="649791"/>
                  <a:pt x="1639016" y="649350"/>
                </a:cubicBezTo>
                <a:lnTo>
                  <a:pt x="2050655" y="649350"/>
                </a:lnTo>
                <a:cubicBezTo>
                  <a:pt x="2105645" y="650014"/>
                  <a:pt x="2150801" y="606057"/>
                  <a:pt x="2151612" y="551071"/>
                </a:cubicBezTo>
                <a:lnTo>
                  <a:pt x="2151612" y="547615"/>
                </a:lnTo>
                <a:cubicBezTo>
                  <a:pt x="2151612" y="521915"/>
                  <a:pt x="2141349" y="497281"/>
                  <a:pt x="2123099" y="479181"/>
                </a:cubicBezTo>
                <a:cubicBezTo>
                  <a:pt x="2103916" y="459948"/>
                  <a:pt x="2077839" y="449204"/>
                  <a:pt x="2050673" y="449354"/>
                </a:cubicBezTo>
                <a:lnTo>
                  <a:pt x="2050033" y="449354"/>
                </a:lnTo>
                <a:lnTo>
                  <a:pt x="1761540" y="451083"/>
                </a:lnTo>
                <a:lnTo>
                  <a:pt x="1760433" y="451083"/>
                </a:lnTo>
                <a:cubicBezTo>
                  <a:pt x="1712697" y="451279"/>
                  <a:pt x="1666875" y="432323"/>
                  <a:pt x="1633227" y="398461"/>
                </a:cubicBezTo>
                <a:cubicBezTo>
                  <a:pt x="1600237" y="365633"/>
                  <a:pt x="1581722" y="320990"/>
                  <a:pt x="1581798" y="274452"/>
                </a:cubicBezTo>
                <a:cubicBezTo>
                  <a:pt x="1582462" y="176378"/>
                  <a:pt x="1662393" y="97351"/>
                  <a:pt x="1760469" y="97802"/>
                </a:cubicBezTo>
                <a:close/>
                <a:moveTo>
                  <a:pt x="2820519" y="0"/>
                </a:moveTo>
                <a:cubicBezTo>
                  <a:pt x="3031708" y="0"/>
                  <a:pt x="3202910" y="171202"/>
                  <a:pt x="3202910" y="382391"/>
                </a:cubicBezTo>
                <a:cubicBezTo>
                  <a:pt x="3202910" y="593580"/>
                  <a:pt x="3031708" y="764782"/>
                  <a:pt x="2820519" y="764782"/>
                </a:cubicBezTo>
                <a:cubicBezTo>
                  <a:pt x="2609330" y="764782"/>
                  <a:pt x="2438128" y="593580"/>
                  <a:pt x="2438128" y="382391"/>
                </a:cubicBezTo>
                <a:cubicBezTo>
                  <a:pt x="2438128" y="171202"/>
                  <a:pt x="2609330" y="0"/>
                  <a:pt x="2820519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" y="3123206"/>
            <a:ext cx="6096000" cy="3734795"/>
            <a:chOff x="1" y="3123206"/>
            <a:chExt cx="6096000" cy="3734795"/>
          </a:xfrm>
        </p:grpSpPr>
        <p:sp>
          <p:nvSpPr>
            <p:cNvPr id="28" name="直角三角形 167"/>
            <p:cNvSpPr/>
            <p:nvPr/>
          </p:nvSpPr>
          <p:spPr>
            <a:xfrm>
              <a:off x="1" y="4389055"/>
              <a:ext cx="6096000" cy="2468945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" y="3498361"/>
              <a:ext cx="4421527" cy="3359640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2" y="3123206"/>
              <a:ext cx="3032566" cy="3734795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 userDrawn="1"/>
        </p:nvGrpSpPr>
        <p:grpSpPr>
          <a:xfrm flipH="1" flipV="1">
            <a:off x="6096000" y="0"/>
            <a:ext cx="6096000" cy="3734795"/>
            <a:chOff x="1" y="3123206"/>
            <a:chExt cx="6096000" cy="3734795"/>
          </a:xfrm>
        </p:grpSpPr>
        <p:sp>
          <p:nvSpPr>
            <p:cNvPr id="32" name="直角三角形 167"/>
            <p:cNvSpPr/>
            <p:nvPr/>
          </p:nvSpPr>
          <p:spPr>
            <a:xfrm>
              <a:off x="1" y="4389055"/>
              <a:ext cx="6096000" cy="2468945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" y="3498361"/>
              <a:ext cx="4421527" cy="3359640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2" y="3123206"/>
              <a:ext cx="3032566" cy="3734795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 userDrawn="1"/>
        </p:nvGrpSpPr>
        <p:grpSpPr>
          <a:xfrm>
            <a:off x="1" y="0"/>
            <a:ext cx="12191999" cy="6858001"/>
            <a:chOff x="1" y="0"/>
            <a:chExt cx="12191999" cy="6858001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" y="3123206"/>
              <a:ext cx="6096000" cy="3734795"/>
              <a:chOff x="1" y="3123206"/>
              <a:chExt cx="6096000" cy="3734795"/>
            </a:xfrm>
          </p:grpSpPr>
          <p:sp>
            <p:nvSpPr>
              <p:cNvPr id="22" name="直角三角形 167"/>
              <p:cNvSpPr/>
              <p:nvPr/>
            </p:nvSpPr>
            <p:spPr>
              <a:xfrm>
                <a:off x="1" y="4389055"/>
                <a:ext cx="6096000" cy="2468945"/>
              </a:xfrm>
              <a:custGeom>
                <a:avLst/>
                <a:gdLst>
                  <a:gd name="connsiteX0" fmla="*/ 0 w 6857999"/>
                  <a:gd name="connsiteY0" fmla="*/ 2932723 h 2932723"/>
                  <a:gd name="connsiteX1" fmla="*/ 0 w 6857999"/>
                  <a:gd name="connsiteY1" fmla="*/ 0 h 2932723"/>
                  <a:gd name="connsiteX2" fmla="*/ 6857999 w 6857999"/>
                  <a:gd name="connsiteY2" fmla="*/ 2932723 h 2932723"/>
                  <a:gd name="connsiteX3" fmla="*/ 0 w 6857999"/>
                  <a:gd name="connsiteY3" fmla="*/ 2932723 h 2932723"/>
                  <a:gd name="connsiteX0-1" fmla="*/ 0 w 6857999"/>
                  <a:gd name="connsiteY0-2" fmla="*/ 6858000 h 6858000"/>
                  <a:gd name="connsiteX1-3" fmla="*/ 0 w 6857999"/>
                  <a:gd name="connsiteY1-4" fmla="*/ 0 h 6858000"/>
                  <a:gd name="connsiteX2-5" fmla="*/ 0 w 6857999"/>
                  <a:gd name="connsiteY2-6" fmla="*/ 3925277 h 6858000"/>
                  <a:gd name="connsiteX3-7" fmla="*/ 6857999 w 6857999"/>
                  <a:gd name="connsiteY3-8" fmla="*/ 6858000 h 6858000"/>
                  <a:gd name="connsiteX4" fmla="*/ 0 w 6857999"/>
                  <a:gd name="connsiteY4" fmla="*/ 6858000 h 6858000"/>
                  <a:gd name="connsiteX0-9" fmla="*/ 0 w 6857999"/>
                  <a:gd name="connsiteY0-10" fmla="*/ 2932723 h 2932723"/>
                  <a:gd name="connsiteX1-11" fmla="*/ 0 w 6857999"/>
                  <a:gd name="connsiteY1-12" fmla="*/ 0 h 2932723"/>
                  <a:gd name="connsiteX2-13" fmla="*/ 6857999 w 6857999"/>
                  <a:gd name="connsiteY2-14" fmla="*/ 2932723 h 2932723"/>
                  <a:gd name="connsiteX3-15" fmla="*/ 0 w 6857999"/>
                  <a:gd name="connsiteY3-16" fmla="*/ 2932723 h 293272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857999" h="2932723">
                    <a:moveTo>
                      <a:pt x="0" y="2932723"/>
                    </a:moveTo>
                    <a:lnTo>
                      <a:pt x="0" y="0"/>
                    </a:lnTo>
                    <a:lnTo>
                      <a:pt x="6857999" y="2932723"/>
                    </a:lnTo>
                    <a:lnTo>
                      <a:pt x="0" y="2932723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1" y="3498361"/>
                <a:ext cx="4421527" cy="3359640"/>
              </a:xfrm>
              <a:custGeom>
                <a:avLst/>
                <a:gdLst/>
                <a:ahLst/>
                <a:cxnLst/>
                <a:rect l="0" t="0" r="0" b="0"/>
                <a:pathLst>
                  <a:path w="4091355" h="3734796">
                    <a:moveTo>
                      <a:pt x="0" y="3734795"/>
                    </a:moveTo>
                    <a:lnTo>
                      <a:pt x="0" y="0"/>
                    </a:lnTo>
                    <a:lnTo>
                      <a:pt x="4091354" y="3734795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2" y="3123206"/>
                <a:ext cx="3032566" cy="3734795"/>
              </a:xfrm>
              <a:custGeom>
                <a:avLst/>
                <a:gdLst/>
                <a:ahLst/>
                <a:cxnLst/>
                <a:rect l="0" t="0" r="0" b="0"/>
                <a:pathLst>
                  <a:path w="4091355" h="3734796">
                    <a:moveTo>
                      <a:pt x="0" y="3734795"/>
                    </a:moveTo>
                    <a:lnTo>
                      <a:pt x="0" y="0"/>
                    </a:lnTo>
                    <a:lnTo>
                      <a:pt x="4091354" y="373479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flipH="1" flipV="1">
              <a:off x="6096000" y="0"/>
              <a:ext cx="6096000" cy="3734795"/>
              <a:chOff x="1" y="3123206"/>
              <a:chExt cx="6096000" cy="3734795"/>
            </a:xfrm>
          </p:grpSpPr>
          <p:sp>
            <p:nvSpPr>
              <p:cNvPr id="26" name="直角三角形 167"/>
              <p:cNvSpPr/>
              <p:nvPr/>
            </p:nvSpPr>
            <p:spPr>
              <a:xfrm>
                <a:off x="1" y="4389055"/>
                <a:ext cx="6096000" cy="2468945"/>
              </a:xfrm>
              <a:custGeom>
                <a:avLst/>
                <a:gdLst>
                  <a:gd name="connsiteX0" fmla="*/ 0 w 6857999"/>
                  <a:gd name="connsiteY0" fmla="*/ 2932723 h 2932723"/>
                  <a:gd name="connsiteX1" fmla="*/ 0 w 6857999"/>
                  <a:gd name="connsiteY1" fmla="*/ 0 h 2932723"/>
                  <a:gd name="connsiteX2" fmla="*/ 6857999 w 6857999"/>
                  <a:gd name="connsiteY2" fmla="*/ 2932723 h 2932723"/>
                  <a:gd name="connsiteX3" fmla="*/ 0 w 6857999"/>
                  <a:gd name="connsiteY3" fmla="*/ 2932723 h 2932723"/>
                  <a:gd name="connsiteX0-1" fmla="*/ 0 w 6857999"/>
                  <a:gd name="connsiteY0-2" fmla="*/ 6858000 h 6858000"/>
                  <a:gd name="connsiteX1-3" fmla="*/ 0 w 6857999"/>
                  <a:gd name="connsiteY1-4" fmla="*/ 0 h 6858000"/>
                  <a:gd name="connsiteX2-5" fmla="*/ 0 w 6857999"/>
                  <a:gd name="connsiteY2-6" fmla="*/ 3925277 h 6858000"/>
                  <a:gd name="connsiteX3-7" fmla="*/ 6857999 w 6857999"/>
                  <a:gd name="connsiteY3-8" fmla="*/ 6858000 h 6858000"/>
                  <a:gd name="connsiteX4" fmla="*/ 0 w 6857999"/>
                  <a:gd name="connsiteY4" fmla="*/ 6858000 h 6858000"/>
                  <a:gd name="connsiteX0-9" fmla="*/ 0 w 6857999"/>
                  <a:gd name="connsiteY0-10" fmla="*/ 2932723 h 2932723"/>
                  <a:gd name="connsiteX1-11" fmla="*/ 0 w 6857999"/>
                  <a:gd name="connsiteY1-12" fmla="*/ 0 h 2932723"/>
                  <a:gd name="connsiteX2-13" fmla="*/ 6857999 w 6857999"/>
                  <a:gd name="connsiteY2-14" fmla="*/ 2932723 h 2932723"/>
                  <a:gd name="connsiteX3-15" fmla="*/ 0 w 6857999"/>
                  <a:gd name="connsiteY3-16" fmla="*/ 2932723 h 293272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857999" h="2932723">
                    <a:moveTo>
                      <a:pt x="0" y="2932723"/>
                    </a:moveTo>
                    <a:lnTo>
                      <a:pt x="0" y="0"/>
                    </a:lnTo>
                    <a:lnTo>
                      <a:pt x="6857999" y="2932723"/>
                    </a:lnTo>
                    <a:lnTo>
                      <a:pt x="0" y="2932723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1" y="3498361"/>
                <a:ext cx="4421527" cy="3359640"/>
              </a:xfrm>
              <a:custGeom>
                <a:avLst/>
                <a:gdLst/>
                <a:ahLst/>
                <a:cxnLst/>
                <a:rect l="0" t="0" r="0" b="0"/>
                <a:pathLst>
                  <a:path w="4091355" h="3734796">
                    <a:moveTo>
                      <a:pt x="0" y="3734795"/>
                    </a:moveTo>
                    <a:lnTo>
                      <a:pt x="0" y="0"/>
                    </a:lnTo>
                    <a:lnTo>
                      <a:pt x="4091354" y="3734795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2" y="3123206"/>
                <a:ext cx="3032566" cy="3734795"/>
              </a:xfrm>
              <a:custGeom>
                <a:avLst/>
                <a:gdLst/>
                <a:ahLst/>
                <a:cxnLst/>
                <a:rect l="0" t="0" r="0" b="0"/>
                <a:pathLst>
                  <a:path w="4091355" h="3734796">
                    <a:moveTo>
                      <a:pt x="0" y="3734795"/>
                    </a:moveTo>
                    <a:lnTo>
                      <a:pt x="0" y="0"/>
                    </a:lnTo>
                    <a:lnTo>
                      <a:pt x="4091354" y="373479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 userDrawn="1"/>
        </p:nvSpPr>
        <p:spPr>
          <a:xfrm>
            <a:off x="146613" y="147578"/>
            <a:ext cx="11898775" cy="6562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3352801" y="458119"/>
            <a:ext cx="5486399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67787" y="939800"/>
            <a:ext cx="10656426" cy="4978400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436094" y="2980238"/>
            <a:ext cx="3319819" cy="13542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400" b="1" spc="600" dirty="0">
                <a:solidFill>
                  <a:schemeClr val="accent1"/>
                </a:solidFill>
                <a:latin typeface="+mj-ea"/>
                <a:ea typeface="+mj-ea"/>
              </a:rPr>
              <a:t>校</a:t>
            </a:r>
            <a:r>
              <a:rPr lang="zh-CN" altLang="en-US" sz="4400" b="1" spc="600" dirty="0" smtClean="0">
                <a:solidFill>
                  <a:schemeClr val="accent1"/>
                </a:solidFill>
                <a:latin typeface="+mj-ea"/>
                <a:ea typeface="+mj-ea"/>
              </a:rPr>
              <a:t>友圈</a:t>
            </a:r>
            <a:r>
              <a:rPr lang="en-US" altLang="zh-CN" sz="4400" b="1" spc="600" dirty="0" smtClean="0">
                <a:solidFill>
                  <a:schemeClr val="accent1"/>
                </a:solidFill>
                <a:latin typeface="+mj-ea"/>
                <a:ea typeface="+mj-ea"/>
              </a:rPr>
              <a:t>APP</a:t>
            </a:r>
          </a:p>
          <a:p>
            <a:pPr algn="ctr" fontAlgn="base"/>
            <a:r>
              <a:rPr lang="zh-CN" altLang="en-US" sz="4400" b="1" spc="600" dirty="0" smtClean="0">
                <a:solidFill>
                  <a:schemeClr val="accent1"/>
                </a:solidFill>
                <a:latin typeface="+mj-ea"/>
                <a:ea typeface="+mj-ea"/>
              </a:rPr>
              <a:t>项目汇报</a:t>
            </a:r>
            <a:endParaRPr lang="zh-CN" altLang="en-US" sz="4400" b="1" i="0" spc="60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" y="3123206"/>
            <a:ext cx="6096000" cy="3734795"/>
            <a:chOff x="1" y="3123206"/>
            <a:chExt cx="6096000" cy="3734795"/>
          </a:xfrm>
        </p:grpSpPr>
        <p:sp>
          <p:nvSpPr>
            <p:cNvPr id="168" name="直角三角形 167"/>
            <p:cNvSpPr/>
            <p:nvPr/>
          </p:nvSpPr>
          <p:spPr>
            <a:xfrm>
              <a:off x="1" y="4389055"/>
              <a:ext cx="6096000" cy="2468945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" y="3498361"/>
              <a:ext cx="4421527" cy="3359640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1" name="任意多边形: 形状 180"/>
            <p:cNvSpPr/>
            <p:nvPr/>
          </p:nvSpPr>
          <p:spPr>
            <a:xfrm>
              <a:off x="2" y="3123206"/>
              <a:ext cx="3032566" cy="3734795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flipH="1" flipV="1">
            <a:off x="6096000" y="0"/>
            <a:ext cx="6096000" cy="3734795"/>
            <a:chOff x="1" y="3123206"/>
            <a:chExt cx="6096000" cy="3734795"/>
          </a:xfrm>
        </p:grpSpPr>
        <p:sp>
          <p:nvSpPr>
            <p:cNvPr id="56" name="直角三角形 167"/>
            <p:cNvSpPr/>
            <p:nvPr/>
          </p:nvSpPr>
          <p:spPr>
            <a:xfrm>
              <a:off x="1" y="4389055"/>
              <a:ext cx="6096000" cy="2468945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" y="3498361"/>
              <a:ext cx="4421527" cy="3359640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2" y="3123206"/>
              <a:ext cx="3032566" cy="3734795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CJ\Documents\Tencent Files\1240572257\Image\C2C\V[_ZHO9_%WJ}%FOCN9FIN}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19" y="1283471"/>
            <a:ext cx="7038246" cy="470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76758" y="5745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对连接层测试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0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MCJ\Documents\Tencent Files\1240572257\Image\C2C\6]Y8(8ALG`A6~}[LMQ25P_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396" y="85393"/>
            <a:ext cx="4437506" cy="361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MCJ\Documents\Tencent Files\1240572257\Image\C2C\WZB7M{T35@W07M`FYL618{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396" y="3555535"/>
            <a:ext cx="5413897" cy="313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76758" y="5745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对服务层测试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37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CJ\Documents\Tencent Files\1240572257\Image\C2C\7JNBHS9NLX4S6)R`[8{B(B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3" y="170972"/>
            <a:ext cx="11933151" cy="640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37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CJ\Documents\Tencent Files\1240572257\Image\C2C\PO{F0_TO_2%H)2@0Q@C{R8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21" y="1074400"/>
            <a:ext cx="11191875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37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669600" y="2226868"/>
            <a:ext cx="811120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1" y="3233952"/>
            <a:ext cx="7353523" cy="7386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pc="200" dirty="0">
                <a:solidFill>
                  <a:srgbClr val="000000"/>
                </a:solidFill>
              </a:rPr>
              <a:t>当前进度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pc="200" dirty="0" smtClean="0">
                <a:latin typeface="+mj-ea"/>
              </a:rPr>
              <a:t>前端进度</a:t>
            </a:r>
            <a:endParaRPr lang="zh-CN" altLang="en-US" spc="200" dirty="0"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0939" y="1000454"/>
            <a:ext cx="60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</a:t>
            </a:r>
            <a:r>
              <a:rPr lang="zh-CN" altLang="en-US" dirty="0"/>
              <a:t>页</a:t>
            </a:r>
            <a:r>
              <a:rPr lang="zh-CN" altLang="en-US" dirty="0" smtClean="0"/>
              <a:t>面基本完成，页面交互有待完善。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287" y="1780050"/>
            <a:ext cx="3208338" cy="364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19" y="802727"/>
            <a:ext cx="3101975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12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4890" y="422951"/>
            <a:ext cx="5486399" cy="441960"/>
          </a:xfrm>
        </p:spPr>
        <p:txBody>
          <a:bodyPr/>
          <a:lstStyle/>
          <a:p>
            <a:r>
              <a:rPr lang="zh-CN" altLang="en-US" dirty="0"/>
              <a:t>后</a:t>
            </a:r>
            <a:r>
              <a:rPr lang="zh-CN" altLang="en-US" dirty="0" smtClean="0"/>
              <a:t>端进度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60476" y="905162"/>
            <a:ext cx="59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功能基本完成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68" y="1089828"/>
            <a:ext cx="2552700" cy="473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15" y="598496"/>
            <a:ext cx="256063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551" y="1828851"/>
            <a:ext cx="2620962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6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67787" y="939800"/>
            <a:ext cx="10656426" cy="4978400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13603" y="2980238"/>
            <a:ext cx="2564805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400" b="1" i="0" spc="600" dirty="0" smtClean="0">
                <a:solidFill>
                  <a:schemeClr val="accent1"/>
                </a:solidFill>
                <a:effectLst/>
                <a:latin typeface="+mj-ea"/>
                <a:ea typeface="+mj-ea"/>
              </a:rPr>
              <a:t>谢谢观看</a:t>
            </a:r>
            <a:endParaRPr lang="zh-CN" altLang="en-US" sz="4400" b="1" i="0" spc="60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" y="3123206"/>
            <a:ext cx="6096000" cy="3734795"/>
            <a:chOff x="1" y="3123206"/>
            <a:chExt cx="6096000" cy="3734795"/>
          </a:xfrm>
        </p:grpSpPr>
        <p:sp>
          <p:nvSpPr>
            <p:cNvPr id="168" name="直角三角形 167"/>
            <p:cNvSpPr/>
            <p:nvPr/>
          </p:nvSpPr>
          <p:spPr>
            <a:xfrm>
              <a:off x="1" y="4389055"/>
              <a:ext cx="6096000" cy="2468945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" y="3498361"/>
              <a:ext cx="4421527" cy="3359640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1" name="任意多边形: 形状 180"/>
            <p:cNvSpPr/>
            <p:nvPr/>
          </p:nvSpPr>
          <p:spPr>
            <a:xfrm>
              <a:off x="2" y="3123206"/>
              <a:ext cx="3032566" cy="3734795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flipH="1" flipV="1">
            <a:off x="6096000" y="0"/>
            <a:ext cx="6096000" cy="3734795"/>
            <a:chOff x="1" y="3123206"/>
            <a:chExt cx="6096000" cy="3734795"/>
          </a:xfrm>
        </p:grpSpPr>
        <p:sp>
          <p:nvSpPr>
            <p:cNvPr id="56" name="直角三角形 167"/>
            <p:cNvSpPr/>
            <p:nvPr/>
          </p:nvSpPr>
          <p:spPr>
            <a:xfrm>
              <a:off x="1" y="4389055"/>
              <a:ext cx="6096000" cy="2468945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" y="3498361"/>
              <a:ext cx="4421527" cy="3359640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2" y="3123206"/>
              <a:ext cx="3032566" cy="3734795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74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43696" y="509286"/>
            <a:ext cx="11304608" cy="5839428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 rot="5400000">
            <a:off x="-1054647" y="1054649"/>
            <a:ext cx="5918200" cy="3808910"/>
            <a:chOff x="2" y="3975906"/>
            <a:chExt cx="6342931" cy="2882096"/>
          </a:xfrm>
        </p:grpSpPr>
        <p:sp>
          <p:nvSpPr>
            <p:cNvPr id="52" name="直角三角形 167"/>
            <p:cNvSpPr/>
            <p:nvPr/>
          </p:nvSpPr>
          <p:spPr>
            <a:xfrm>
              <a:off x="4" y="4659682"/>
              <a:ext cx="6342929" cy="2198319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2" y="3975906"/>
              <a:ext cx="4091353" cy="2882096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52380" y="2634306"/>
            <a:ext cx="2266837" cy="1589389"/>
            <a:chOff x="2191851" y="1031660"/>
            <a:chExt cx="2266837" cy="1589389"/>
          </a:xfrm>
        </p:grpSpPr>
        <p:grpSp>
          <p:nvGrpSpPr>
            <p:cNvPr id="59" name="组合 58"/>
            <p:cNvGrpSpPr/>
            <p:nvPr/>
          </p:nvGrpSpPr>
          <p:grpSpPr>
            <a:xfrm>
              <a:off x="2480356" y="1250595"/>
              <a:ext cx="1689826" cy="1131482"/>
              <a:chOff x="5090159" y="902089"/>
              <a:chExt cx="2011682" cy="1330978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5271606" y="902089"/>
                <a:ext cx="1648791" cy="97751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fontAlgn="base"/>
                <a:r>
                  <a:rPr lang="zh-CN" altLang="en-US" sz="5400" b="1">
                    <a:solidFill>
                      <a:schemeClr val="accent1"/>
                    </a:solidFill>
                    <a:latin typeface="+mj-ea"/>
                    <a:ea typeface="+mj-ea"/>
                  </a:rPr>
                  <a:t>目录</a:t>
                </a:r>
                <a:endParaRPr lang="zh-CN" altLang="en-US" sz="5400" b="1" i="0">
                  <a:solidFill>
                    <a:schemeClr val="accent1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090159" y="1979637"/>
                <a:ext cx="2011682" cy="25343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dist" fontAlgn="base"/>
                <a:r>
                  <a:rPr lang="en-US" altLang="zh-CN" sz="1400" b="0" i="0">
                    <a:effectLst/>
                    <a:ea typeface="+mj-ea"/>
                  </a:rPr>
                  <a:t>CONTENT</a:t>
                </a:r>
                <a:endParaRPr lang="zh-CN" altLang="en-US" sz="1400" b="0" i="0">
                  <a:effectLst/>
                  <a:ea typeface="+mj-ea"/>
                </a:endParaRPr>
              </a:p>
            </p:txBody>
          </p:sp>
        </p:grpSp>
        <p:sp>
          <p:nvSpPr>
            <p:cNvPr id="6" name="矩形: 圆角 5"/>
            <p:cNvSpPr/>
            <p:nvPr/>
          </p:nvSpPr>
          <p:spPr>
            <a:xfrm>
              <a:off x="2191851" y="1031660"/>
              <a:ext cx="2266837" cy="1589389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28673" y="1358279"/>
            <a:ext cx="5465434" cy="2325960"/>
            <a:chOff x="6482706" y="1087339"/>
            <a:chExt cx="5465434" cy="3022006"/>
          </a:xfrm>
        </p:grpSpPr>
        <p:sp>
          <p:nvSpPr>
            <p:cNvPr id="57" name="文本框 56"/>
            <p:cNvSpPr txBox="1"/>
            <p:nvPr/>
          </p:nvSpPr>
          <p:spPr>
            <a:xfrm>
              <a:off x="7516284" y="1089535"/>
              <a:ext cx="4431856" cy="67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800" b="1" spc="200" dirty="0">
                  <a:solidFill>
                    <a:srgbClr val="000000"/>
                  </a:solidFill>
                  <a:latin typeface="微软雅黑"/>
                  <a:ea typeface="微软雅黑"/>
                </a:rPr>
                <a:t>前</a:t>
              </a:r>
              <a:r>
                <a:rPr lang="zh-CN" altLang="en-US" sz="2800" b="1" spc="200" dirty="0" smtClean="0">
                  <a:solidFill>
                    <a:srgbClr val="000000"/>
                  </a:solidFill>
                  <a:latin typeface="微软雅黑"/>
                  <a:ea typeface="微软雅黑"/>
                </a:rPr>
                <a:t>端测试</a:t>
              </a:r>
              <a:endParaRPr lang="zh-CN" altLang="en-US" sz="2800" b="1" spc="200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516283" y="2248313"/>
              <a:ext cx="4431856" cy="67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200" dirty="0">
                  <a:latin typeface="+mj-ea"/>
                  <a:ea typeface="+mj-ea"/>
                </a:rPr>
                <a:t>后</a:t>
              </a:r>
              <a:r>
                <a:rPr lang="zh-CN" altLang="en-US" sz="2800" b="1" spc="200" dirty="0" smtClean="0">
                  <a:latin typeface="+mj-ea"/>
                  <a:ea typeface="+mj-ea"/>
                </a:rPr>
                <a:t>端测试</a:t>
              </a:r>
              <a:endParaRPr lang="zh-CN" altLang="en-US" sz="2800" b="1" spc="200" dirty="0">
                <a:latin typeface="+mj-ea"/>
                <a:ea typeface="+mj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16284" y="3407093"/>
              <a:ext cx="4431856" cy="679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800" b="1" spc="200" dirty="0">
                  <a:solidFill>
                    <a:srgbClr val="000000"/>
                  </a:solidFill>
                  <a:latin typeface="微软雅黑"/>
                  <a:ea typeface="微软雅黑"/>
                </a:rPr>
                <a:t>当前进度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482706" y="1087339"/>
              <a:ext cx="908719" cy="3022006"/>
              <a:chOff x="6482706" y="1087339"/>
              <a:chExt cx="908719" cy="3022006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6482706" y="1087339"/>
                <a:ext cx="908719" cy="724120"/>
                <a:chOff x="6482706" y="1073636"/>
                <a:chExt cx="908719" cy="724120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6482706" y="1073636"/>
                  <a:ext cx="75533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4000"/>
                    <a:t>01</a:t>
                  </a:r>
                  <a:endParaRPr lang="zh-CN" altLang="en-US" sz="4000"/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>
                <a:xfrm rot="20760000" flipV="1">
                  <a:off x="7219338" y="1100987"/>
                  <a:ext cx="172087" cy="6967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/>
              <p:cNvGrpSpPr/>
              <p:nvPr/>
            </p:nvGrpSpPr>
            <p:grpSpPr>
              <a:xfrm>
                <a:off x="6482706" y="2236282"/>
                <a:ext cx="908719" cy="724120"/>
                <a:chOff x="6482706" y="1073636"/>
                <a:chExt cx="908719" cy="724120"/>
              </a:xfrm>
            </p:grpSpPr>
            <p:sp>
              <p:nvSpPr>
                <p:cNvPr id="63" name="文本框 62"/>
                <p:cNvSpPr txBox="1"/>
                <p:nvPr/>
              </p:nvSpPr>
              <p:spPr>
                <a:xfrm>
                  <a:off x="6482706" y="1073636"/>
                  <a:ext cx="75533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4000" dirty="0"/>
                    <a:t>02</a:t>
                  </a:r>
                  <a:endParaRPr lang="zh-CN" altLang="en-US" sz="4000" dirty="0"/>
                </a:p>
              </p:txBody>
            </p:sp>
            <p:cxnSp>
              <p:nvCxnSpPr>
                <p:cNvPr id="64" name="直接连接符 63"/>
                <p:cNvCxnSpPr/>
                <p:nvPr/>
              </p:nvCxnSpPr>
              <p:spPr>
                <a:xfrm rot="20760000" flipV="1">
                  <a:off x="7219338" y="1100987"/>
                  <a:ext cx="172087" cy="6967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组合 64"/>
              <p:cNvGrpSpPr/>
              <p:nvPr/>
            </p:nvGrpSpPr>
            <p:grpSpPr>
              <a:xfrm>
                <a:off x="6482706" y="3385225"/>
                <a:ext cx="908719" cy="724120"/>
                <a:chOff x="6482706" y="1073636"/>
                <a:chExt cx="908719" cy="724120"/>
              </a:xfrm>
            </p:grpSpPr>
            <p:sp>
              <p:nvSpPr>
                <p:cNvPr id="66" name="文本框 65"/>
                <p:cNvSpPr txBox="1"/>
                <p:nvPr/>
              </p:nvSpPr>
              <p:spPr>
                <a:xfrm>
                  <a:off x="6482706" y="1073636"/>
                  <a:ext cx="75533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4000" dirty="0"/>
                    <a:t>03</a:t>
                  </a:r>
                  <a:endParaRPr lang="zh-CN" altLang="en-US" sz="4000" dirty="0"/>
                </a:p>
              </p:txBody>
            </p:sp>
            <p:cxnSp>
              <p:nvCxnSpPr>
                <p:cNvPr id="67" name="直接连接符 66"/>
                <p:cNvCxnSpPr/>
                <p:nvPr/>
              </p:nvCxnSpPr>
              <p:spPr>
                <a:xfrm rot="20760000" flipV="1">
                  <a:off x="7219338" y="1100987"/>
                  <a:ext cx="172087" cy="6967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6" name="组合 45"/>
          <p:cNvGrpSpPr/>
          <p:nvPr/>
        </p:nvGrpSpPr>
        <p:grpSpPr>
          <a:xfrm>
            <a:off x="1" y="3400643"/>
            <a:ext cx="7391424" cy="3457358"/>
            <a:chOff x="1" y="3123206"/>
            <a:chExt cx="6096000" cy="3734795"/>
          </a:xfrm>
        </p:grpSpPr>
        <p:sp>
          <p:nvSpPr>
            <p:cNvPr id="47" name="直角三角形 167"/>
            <p:cNvSpPr/>
            <p:nvPr/>
          </p:nvSpPr>
          <p:spPr>
            <a:xfrm>
              <a:off x="1" y="3925277"/>
              <a:ext cx="6096000" cy="2932723"/>
            </a:xfrm>
            <a:custGeom>
              <a:avLst/>
              <a:gdLst>
                <a:gd name="connsiteX0" fmla="*/ 0 w 6857999"/>
                <a:gd name="connsiteY0" fmla="*/ 2932723 h 2932723"/>
                <a:gd name="connsiteX1" fmla="*/ 0 w 6857999"/>
                <a:gd name="connsiteY1" fmla="*/ 0 h 2932723"/>
                <a:gd name="connsiteX2" fmla="*/ 6857999 w 6857999"/>
                <a:gd name="connsiteY2" fmla="*/ 2932723 h 2932723"/>
                <a:gd name="connsiteX3" fmla="*/ 0 w 6857999"/>
                <a:gd name="connsiteY3" fmla="*/ 2932723 h 2932723"/>
                <a:gd name="connsiteX0-1" fmla="*/ 0 w 6857999"/>
                <a:gd name="connsiteY0-2" fmla="*/ 6858000 h 6858000"/>
                <a:gd name="connsiteX1-3" fmla="*/ 0 w 6857999"/>
                <a:gd name="connsiteY1-4" fmla="*/ 0 h 6858000"/>
                <a:gd name="connsiteX2-5" fmla="*/ 0 w 6857999"/>
                <a:gd name="connsiteY2-6" fmla="*/ 3925277 h 6858000"/>
                <a:gd name="connsiteX3-7" fmla="*/ 6857999 w 6857999"/>
                <a:gd name="connsiteY3-8" fmla="*/ 6858000 h 6858000"/>
                <a:gd name="connsiteX4" fmla="*/ 0 w 6857999"/>
                <a:gd name="connsiteY4" fmla="*/ 6858000 h 6858000"/>
                <a:gd name="connsiteX0-9" fmla="*/ 0 w 6857999"/>
                <a:gd name="connsiteY0-10" fmla="*/ 2932723 h 2932723"/>
                <a:gd name="connsiteX1-11" fmla="*/ 0 w 6857999"/>
                <a:gd name="connsiteY1-12" fmla="*/ 0 h 2932723"/>
                <a:gd name="connsiteX2-13" fmla="*/ 6857999 w 6857999"/>
                <a:gd name="connsiteY2-14" fmla="*/ 2932723 h 2932723"/>
                <a:gd name="connsiteX3-15" fmla="*/ 0 w 6857999"/>
                <a:gd name="connsiteY3-16" fmla="*/ 2932723 h 29327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857999" h="2932723">
                  <a:moveTo>
                    <a:pt x="0" y="2932723"/>
                  </a:moveTo>
                  <a:lnTo>
                    <a:pt x="0" y="0"/>
                  </a:lnTo>
                  <a:lnTo>
                    <a:pt x="6857999" y="2932723"/>
                  </a:lnTo>
                  <a:lnTo>
                    <a:pt x="0" y="2932723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1" y="3123206"/>
              <a:ext cx="4091353" cy="3734795"/>
            </a:xfrm>
            <a:custGeom>
              <a:avLst/>
              <a:gdLst/>
              <a:ahLst/>
              <a:cxnLst/>
              <a:rect l="0" t="0" r="0" b="0"/>
              <a:pathLst>
                <a:path w="4091355" h="3734796">
                  <a:moveTo>
                    <a:pt x="0" y="3734795"/>
                  </a:moveTo>
                  <a:lnTo>
                    <a:pt x="0" y="0"/>
                  </a:lnTo>
                  <a:lnTo>
                    <a:pt x="4091354" y="373479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233952"/>
            <a:ext cx="6975676" cy="7386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pc="200" dirty="0">
                <a:solidFill>
                  <a:srgbClr val="000000"/>
                </a:solidFill>
              </a:rPr>
              <a:t>前</a:t>
            </a:r>
            <a:r>
              <a:rPr lang="zh-CN" altLang="en-US" spc="200" dirty="0" smtClean="0">
                <a:solidFill>
                  <a:srgbClr val="000000"/>
                </a:solidFill>
              </a:rPr>
              <a:t>端测试</a:t>
            </a:r>
            <a:endParaRPr lang="zh-CN" altLang="en-US" spc="200" dirty="0">
              <a:solidFill>
                <a:srgbClr val="000000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one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19" y="581587"/>
            <a:ext cx="2843212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71" y="4712863"/>
            <a:ext cx="9765331" cy="121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44" y="914672"/>
            <a:ext cx="7624299" cy="110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98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35" y="1141062"/>
            <a:ext cx="2805112" cy="500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31" y="1218624"/>
            <a:ext cx="2674938" cy="47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186" y="5018267"/>
            <a:ext cx="8314055" cy="126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5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422" y="1033630"/>
            <a:ext cx="288131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78" y="1033629"/>
            <a:ext cx="2933700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76758" y="57453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首页页</a:t>
            </a:r>
            <a:r>
              <a:rPr lang="zh-CN" altLang="en-US" dirty="0" smtClean="0"/>
              <a:t>面与消息页面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407625" y="1537486"/>
            <a:ext cx="310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首页页面显示帖子，帖子包含图片标题文字等信息。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55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715" y="991499"/>
            <a:ext cx="2865438" cy="482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80" y="991499"/>
            <a:ext cx="2903538" cy="48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76758" y="5745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发布</a:t>
            </a:r>
            <a:r>
              <a:rPr lang="zh-CN" altLang="en-US" dirty="0" smtClean="0"/>
              <a:t>页面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407625" y="1537487"/>
            <a:ext cx="310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发帖页面也添加文字、图片以及选择分区。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15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54" y="1200150"/>
            <a:ext cx="2895600" cy="480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1" y="1219200"/>
            <a:ext cx="2919412" cy="47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76" y="1219200"/>
            <a:ext cx="2843212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6654" y="6473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个人</a:t>
            </a:r>
            <a:r>
              <a:rPr lang="zh-CN" altLang="en-US" dirty="0" smtClean="0"/>
              <a:t>页面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915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669600" y="2226868"/>
            <a:ext cx="811120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233952"/>
            <a:ext cx="6975676" cy="738664"/>
          </a:xfrm>
          <a:prstGeom prst="rect">
            <a:avLst/>
          </a:prstGeom>
        </p:spPr>
        <p:txBody>
          <a:bodyPr/>
          <a:lstStyle/>
          <a:p>
            <a:r>
              <a:rPr lang="zh-CN" altLang="en-US" spc="200" dirty="0"/>
              <a:t>后</a:t>
            </a:r>
            <a:r>
              <a:rPr lang="zh-CN" altLang="en-US" spc="200" dirty="0" smtClean="0"/>
              <a:t>端测试</a:t>
            </a:r>
            <a:endParaRPr lang="en-US" altLang="zh-CN" spc="200" dirty="0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 smtClean="0"/>
              <a:t>Part two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9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宽&quot;,&quot;HeaderHeight&quot;:12.877551020408191,&quot;FooterHeight&quot;:9.0,&quot;SideMargin&quot;:4.9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Theme">
  <a:themeElements>
    <a:clrScheme name="自定义 46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64C5B"/>
      </a:accent1>
      <a:accent2>
        <a:srgbClr val="F6B0B1"/>
      </a:accent2>
      <a:accent3>
        <a:srgbClr val="EBE8E0"/>
      </a:accent3>
      <a:accent4>
        <a:srgbClr val="F7F7F7"/>
      </a:accent4>
      <a:accent5>
        <a:srgbClr val="A5A5A5"/>
      </a:accent5>
      <a:accent6>
        <a:srgbClr val="C9C9C9"/>
      </a:accent6>
      <a:hlink>
        <a:srgbClr val="0F73EE"/>
      </a:hlink>
      <a:folHlink>
        <a:srgbClr val="BFBFBF"/>
      </a:folHlink>
    </a:clrScheme>
    <a:fontScheme name="常规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154</Words>
  <Application>Microsoft Office PowerPoint</Application>
  <PresentationFormat>自定义</PresentationFormat>
  <Paragraphs>31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前端进度</vt:lpstr>
      <vt:lpstr>后端进度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成冲</dc:creator>
  <cp:lastModifiedBy>MCJ</cp:lastModifiedBy>
  <cp:revision>65</cp:revision>
  <dcterms:created xsi:type="dcterms:W3CDTF">2019-11-26T03:41:00Z</dcterms:created>
  <dcterms:modified xsi:type="dcterms:W3CDTF">2022-06-08T11:57:45Z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