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handoutMasterIdLst>
    <p:handoutMasterId r:id="rId12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06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95F6E9D1-E8D9-64E8-F20D-41102537C144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ru-RU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 Unicode MS" pitchFamily="2"/>
            </a:endParaRP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8679668-C0EE-AE31-6326-109C239266BA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ru-RU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 Unicode MS" pitchFamily="2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92FCD21-EFD0-ED53-9B64-5D84883163D0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ru-RU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 Unicode MS" pitchFamily="2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EBF9167-EA0E-1BC5-4E9C-D7C450512D3A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41DDD297-0B2C-43A0-B3A6-09EE7D88C812}" type="slidenum">
              <a:t>‹#›</a:t>
            </a:fld>
            <a:endParaRPr lang="ru-RU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242202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B3E050F4-9D23-B577-4365-3063DE8EE99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CE8D65F4-EE88-403C-5A37-CE119017A64E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4" name="Верхний колонтитул 3">
            <a:extLst>
              <a:ext uri="{FF2B5EF4-FFF2-40B4-BE49-F238E27FC236}">
                <a16:creationId xmlns:a16="http://schemas.microsoft.com/office/drawing/2014/main" id="{2E9B80AA-ED90-6426-AD42-39423D581FF3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ru-RU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982C3D3-D302-58D0-D69A-1F0A5AB76E0D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ru-RU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D2DD65F-1901-5822-678E-D6551F799A63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ru-RU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C815486-C18E-63D9-16A5-C321945C5FD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ru-RU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F935A74E-0EAB-4D59-B1B6-E9E482440C30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970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ru-RU" sz="2000" b="0" i="0" u="none" strike="noStrike" kern="1200">
        <a:ln>
          <a:noFill/>
        </a:ln>
        <a:latin typeface="Arial" pitchFamily="18"/>
        <a:ea typeface="Microsoft YaHei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95E1699-132E-69A0-DFAF-7B38C5BA5E1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7FDEBCB-84E8-48D5-AE17-EAABA4953CBE}" type="slidenum">
              <a:t>1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F0C50056-DA5E-B492-388A-A9205814DC3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A377A7F3-7F83-7B12-F445-D65E1D18557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472076B-24CC-080E-FE1F-CC8D6544D8A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DBE95A2-F20A-4026-9060-E334A73674A5}" type="slidenum">
              <a:t>2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870AA7A5-D681-0A9A-DE88-8D5F9E6F1D7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CDB19307-F15D-FF35-09D6-D2DC3BD7F63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2E852BC-BDC5-78F9-51B8-708D16B09E6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1E77312-279E-4824-A97B-2A9DB9D31AD2}" type="slidenum">
              <a:t>3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539A3F76-9978-4708-0D8E-F1D2C0587AB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6000" y="812520"/>
            <a:ext cx="7127279" cy="4008959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0578A4CD-2829-98DF-881D-0FB0AB7A8B6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69315E8-9C3E-95D0-B57F-62F1B78717A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EEDBC3C-7A14-4E1D-8DC4-4CCC168BA3ED}" type="slidenum">
              <a:t>4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6C51ED96-4D52-11A8-B565-AE7B45F9F94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6000" y="812520"/>
            <a:ext cx="7127279" cy="4008959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8A7ED57F-DD97-E418-A942-CBD2A6CEE8B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44B497B-7CDB-AE0E-B837-FEC24693FC2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77D45C2-777D-4A23-8E15-85B85FC06B5C}" type="slidenum">
              <a:t>5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6A01147A-5314-2D12-CC14-564D4F67A2A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6000" y="812520"/>
            <a:ext cx="7127279" cy="4008959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60E08BCA-7458-E1A5-470B-4F35161999E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64C9BDF-0E6B-D426-7433-73D68453354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22A6F60-DE4F-4896-8755-F75AB7877353}" type="slidenum">
              <a:t>6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C66857FC-4C40-E55E-A35E-6AB66985CB0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F51D087C-58D5-82BE-7580-FAE8699C681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677128B-6300-5C7E-DDD2-1688EF07F98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38365A7-2CBD-43DD-95DE-1D6F7966C31E}" type="slidenum">
              <a:t>7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224FFEA3-5BE1-9E63-0797-A274BBFF3CE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6000" y="812520"/>
            <a:ext cx="7127279" cy="4008959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FD7B5CC2-5CE4-E8AE-99A3-6C11A411F28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5E43CE0-A439-3AA9-6C00-D7915A07C41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BC34648-2869-40A1-9B90-DB9142D2673D}" type="slidenum">
              <a:t>8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98CB95FD-2017-F1C2-2C8B-A30D1CE715D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6000" y="812520"/>
            <a:ext cx="7127279" cy="4008959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C62B6A50-4FF7-DCA0-F22C-7F7FFB3F1BE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C8C4DC-7F08-DC7C-BFC3-3FE6068209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6B5C724-04E2-A595-112D-CE86C70A3E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E8E477-F69C-C25D-6230-157382C8D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1B37DB0-02AF-4A02-86F0-C2181656CEAF}" type="datetime1">
              <a:rPr lang="ru-RU" smtClean="0"/>
              <a:pPr lvl="0"/>
              <a:t>24.05.2025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57B542-74C1-25C9-E0FA-7FD9D861A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9CDF0F-F429-235C-5247-97A2E317C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0731804-C383-4E4D-92A6-0DDF68F8D4F5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5863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30152B-BD31-0F0E-6800-B20F8EA22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F7DFE58-28CD-7329-6DC4-566A67A3D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790D08-1574-F308-C4E0-EDD309CAF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1B37DB0-02AF-4A02-86F0-C2181656CEAF}" type="datetime1">
              <a:rPr lang="ru-RU" smtClean="0"/>
              <a:pPr lvl="0"/>
              <a:t>24.05.2025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C54548-2A75-1ACC-59C3-4D44BFD69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D5ECC6-6389-5EFB-0E5F-BF7E3EFE7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9408311-929D-4181-BAC9-83D8D0ACD502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3717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9D2880F-F48C-BA4D-2396-0C4A0449EE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9200" y="1604963"/>
            <a:ext cx="2743200" cy="45259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1845006-8272-1293-5FEA-00D20B31C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1604963"/>
            <a:ext cx="8077200" cy="45259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AD3AD3-3785-759C-04D8-D104A40F8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1B37DB0-02AF-4A02-86F0-C2181656CEAF}" type="datetime1">
              <a:rPr lang="ru-RU" smtClean="0"/>
              <a:pPr lvl="0"/>
              <a:t>24.05.2025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1D4CCF-54E5-CD8C-5034-3D8175EAE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F898F0-6CF1-8113-FFE6-8CF1E3A0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B733A1A-5BB5-4002-85ED-5575AC6CF5BA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2648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C7CB5A-3642-6906-D307-6730AEFB2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A206DA0-54B8-A83F-A879-E6792C38E2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4A7472-FD3E-A13D-C8A8-FDD2FD8CF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FED772A-90DA-4272-87CA-AB467D9CE60C}" type="datetime1">
              <a:rPr lang="ru-RU" smtClean="0"/>
              <a:pPr lvl="0"/>
              <a:t>24.05.2025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27CCDB-3C6A-6A1B-2F8C-A535218B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B7171F-D449-332C-2EC1-9A8B573E8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C48F5BF-1925-4F5B-8E06-EBE46349ED91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4815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029F05-41FC-E6BF-99B5-8112693C6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BCC25A-38FE-64F1-0947-E0B12C460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C4AB9C-2D20-AB9A-B50A-0B221E091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FED772A-90DA-4272-87CA-AB467D9CE60C}" type="datetime1">
              <a:rPr lang="ru-RU" smtClean="0"/>
              <a:pPr lvl="0"/>
              <a:t>24.05.2025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7AA947-2524-C4B7-A8C3-39212A818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C89813-0F9E-DFBF-9E2E-22FA45D63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92CA9FD-6286-4E92-A9F7-151EB9AE52FE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97070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97D215-FE8C-912A-DD35-F97F719BC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A10D73A-A9DF-7DEE-DE23-32087DEA0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BB3AEE-FDB7-1270-1B9B-ED76580BC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FED772A-90DA-4272-87CA-AB467D9CE60C}" type="datetime1">
              <a:rPr lang="ru-RU" smtClean="0"/>
              <a:pPr lvl="0"/>
              <a:t>24.05.2025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E07C6D-ADD7-92AB-9421-5E7300B42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FE4AAA-8311-C14F-68E8-D05954E38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72A33FE-B2EA-4C08-B303-2F5205B678B0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10729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E3C3C5-6CC9-BFCF-432F-8F681B0F1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8CF50B-844B-5978-2D41-721271B59B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4963"/>
            <a:ext cx="5410200" cy="452596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80BA25B-5598-6745-D9CA-2505E3774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04963"/>
            <a:ext cx="5410200" cy="452596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6B9E6F9-510F-2193-C0E3-6CF0CD669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FED772A-90DA-4272-87CA-AB467D9CE60C}" type="datetime1">
              <a:rPr lang="ru-RU" smtClean="0"/>
              <a:pPr lvl="0"/>
              <a:t>24.05.2025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691DD59-FC13-6FCB-3975-87057ED1C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01F22B-79DF-CC1D-CFB6-026E6091D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31B06C3-3FF8-4299-8243-D0849489EF34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48132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9CA583-DED3-2F5D-D82D-7C06341BC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E742164-6F7B-76BD-4DA0-AA7888B9A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9FA0202-6465-9A51-9304-27F7E6458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7D83A44-3338-762C-85E6-DD92BAE9D4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0CD86E0-F8F7-CB39-3F93-E99CD580F9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6FE3F19-47F7-9937-5DC0-55486266E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FED772A-90DA-4272-87CA-AB467D9CE60C}" type="datetime1">
              <a:rPr lang="ru-RU" smtClean="0"/>
              <a:pPr lvl="0"/>
              <a:t>24.05.2025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AB426F0-3163-ED85-3F3B-D8443FE65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707160B-A0B9-9565-E88F-1463FA206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A744206-B1F7-45A8-8A61-B376BF1F0471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88333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1FB406-E9FE-7FDA-15A9-F9D5D2CE4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59B3D65-040A-478F-B3BA-53FB40035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FED772A-90DA-4272-87CA-AB467D9CE60C}" type="datetime1">
              <a:rPr lang="ru-RU" smtClean="0"/>
              <a:pPr lvl="0"/>
              <a:t>24.05.2025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7901778-68E0-C26F-5F28-D49A0B723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44867E7-782F-D3D2-0487-5BE11AB8B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DB399AE-459F-4C21-B313-C043BDBCFC9E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28455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1421F7A-DEA5-4168-ACE6-AE717491E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FED772A-90DA-4272-87CA-AB467D9CE60C}" type="datetime1">
              <a:rPr lang="ru-RU" smtClean="0"/>
              <a:pPr lvl="0"/>
              <a:t>24.05.2025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E881929-513C-369B-C68D-32F7605D2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535D411-E191-BEFE-143A-F109CC13E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2DAA6EB-BC02-4EC4-822E-1357D8D01611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1276339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E9CCD6-9229-7CB6-4767-9F643D87B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5830A6-7BA8-435D-F6B4-ACD0DF406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C479E63-A4C3-4A3E-30A7-7ADFA5A066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A7730C0-9AA2-313D-2A47-E7C649FB0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FED772A-90DA-4272-87CA-AB467D9CE60C}" type="datetime1">
              <a:rPr lang="ru-RU" smtClean="0"/>
              <a:pPr lvl="0"/>
              <a:t>24.05.2025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64E1854-60F8-F262-C831-22F69366D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A09DE5F-868D-AB03-7979-B9294CA30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22D03FE-5552-4CC8-8FE9-D15E3AB7A461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6507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46AC96-7BA6-CF14-498D-8A8B3B059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3AAA57-29BB-3B5C-866F-5C91F9645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4909BC-FD8E-7AC2-19CA-892B78320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1B37DB0-02AF-4A02-86F0-C2181656CEAF}" type="datetime1">
              <a:rPr lang="ru-RU" smtClean="0"/>
              <a:pPr lvl="0"/>
              <a:t>24.05.2025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B5909D-0991-0117-D2F2-97190D731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3490A7-0256-689D-8498-959C14BD6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A31F19A-41CF-4272-95B0-0E151D7BB8E2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05237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3B7DD8-4736-4E1F-D036-7B3FC23B6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F99F559-D87D-8338-27E4-8B60CE971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25BECF2-C867-3873-E7A2-F6E56DD5B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401974C-A24E-773F-29DB-B4358B4D2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FED772A-90DA-4272-87CA-AB467D9CE60C}" type="datetime1">
              <a:rPr lang="ru-RU" smtClean="0"/>
              <a:pPr lvl="0"/>
              <a:t>24.05.2025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3FF45B1-F677-F2E5-16C1-5DBA9281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50C3882-BEDF-368A-0DC3-92BF98ED2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2156B06-B553-4A7B-A009-772FC402F4E0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58102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7951C2-F591-35A9-3CD5-FA19A7EB5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34598E0-9173-61A1-E9FD-10B0BD6D8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F27391-C587-FF8D-C496-55B2FA58C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FED772A-90DA-4272-87CA-AB467D9CE60C}" type="datetime1">
              <a:rPr lang="ru-RU" smtClean="0"/>
              <a:pPr lvl="0"/>
              <a:t>24.05.2025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376768-BF13-B0AB-730E-684F31F9F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A7C132-F373-6B66-DCED-AAC0DCAA7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CF3D946-79DC-4A19-BE51-D1DCCB1501B1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9056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10C2528-2BE9-27C4-45C0-E28337174E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9200" y="273050"/>
            <a:ext cx="2743200" cy="585787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AB097A3-3CCF-599E-15E1-7355601E3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273050"/>
            <a:ext cx="8077200" cy="5857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5C7AB3-1D61-071E-55E7-D74B5DF09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FED772A-90DA-4272-87CA-AB467D9CE60C}" type="datetime1">
              <a:rPr lang="ru-RU" smtClean="0"/>
              <a:pPr lvl="0"/>
              <a:t>24.05.2025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8529C3-CA9D-6F03-20AB-719D87996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6656FF-78CA-FC44-83D9-1F4F2D3C0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100DDDA-BA7A-4CD1-AEAD-68176F0E6339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297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4665B2-3780-89B2-B4A1-263171A2A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D29D51F-C59E-8F4C-89CD-F1D0AB092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80945D-8A39-83AB-6EE2-F20056C0F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1B37DB0-02AF-4A02-86F0-C2181656CEAF}" type="datetime1">
              <a:rPr lang="ru-RU" smtClean="0"/>
              <a:pPr lvl="0"/>
              <a:t>24.05.2025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5F1A1B-5CE3-FFC1-A4BB-A25E9C038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E8D300-644A-E6BE-CFAB-3BF07CF34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AD5B790-4428-46FE-B7D4-848A772AA91D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6483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B9ECF4-A7A9-F10B-5C10-FB6D12304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7954D1-9C4A-8585-DD8E-3DC03A4946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4963"/>
            <a:ext cx="5410200" cy="452596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F817B22-7332-6B7C-E037-113161181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04963"/>
            <a:ext cx="5410200" cy="452596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E9EA88A-EDDE-265D-A11C-666146558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1B37DB0-02AF-4A02-86F0-C2181656CEAF}" type="datetime1">
              <a:rPr lang="ru-RU" smtClean="0"/>
              <a:pPr lvl="0"/>
              <a:t>24.05.2025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92140CD-CCC5-7502-BFFB-3FFF05F69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E4FC9C1-1CFE-D6D3-EFE9-2B45D1C34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73554BE-657A-4362-AB3A-2B42DCFC1D5F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5041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8564-DB12-FD44-E860-B8211AD66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7F3A01C-F04C-3A3D-B708-EBBADD82E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380AF8B-EE23-E9F5-F4B6-EFF03AAD9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1C8D777-B46A-1756-BBA7-500E72801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3296302-90D8-0EA2-0E6F-989D1860CA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98C585A-3F29-0117-E1D8-9815343BD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1B37DB0-02AF-4A02-86F0-C2181656CEAF}" type="datetime1">
              <a:rPr lang="ru-RU" smtClean="0"/>
              <a:pPr lvl="0"/>
              <a:t>24.05.2025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91AE12E-2001-1351-E45F-BB9491A9C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EC9F7AA-AAC1-EA79-E0C7-15BF64FEF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698BB8E-930C-4A9C-912C-4A02FB18A272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74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7781ED-CECB-6D32-4D8A-B20C88863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F1C37F8-AB0E-BB02-A56E-54C6F4E56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1B37DB0-02AF-4A02-86F0-C2181656CEAF}" type="datetime1">
              <a:rPr lang="ru-RU" smtClean="0"/>
              <a:pPr lvl="0"/>
              <a:t>24.05.2025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B8AF90B-1949-0410-1131-A8F4B1EBA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C270A69-E0DC-E164-7399-3F4309CE0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8D4F194-E084-4FB8-81A7-C634221C87DA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0039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DC71703-81BA-0EA3-D742-5D28E2BC3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1B37DB0-02AF-4A02-86F0-C2181656CEAF}" type="datetime1">
              <a:rPr lang="ru-RU" smtClean="0"/>
              <a:pPr lvl="0"/>
              <a:t>24.05.2025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E274BB3-0878-B091-F25C-413250B15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1E2CF90-BACA-90AF-956E-1F7717157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8D8D223-5B7B-4DFB-9839-5C846C39F41E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84966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92D05B-8B48-805D-AC59-CD6BA678C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2CE031-EC2D-B6A0-3963-1AE90E392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AC5556C-04A6-FF51-D2A8-20DA59286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0E523E8-B427-E809-EA29-98D9B8059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1B37DB0-02AF-4A02-86F0-C2181656CEAF}" type="datetime1">
              <a:rPr lang="ru-RU" smtClean="0"/>
              <a:pPr lvl="0"/>
              <a:t>24.05.2025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0A73133-07C2-8445-539F-93C454B9B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8F29B3A-D51F-58B2-5CA6-A697A4A57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BDF75A0-331B-4DEC-8EB6-FC0FFC530825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4417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3DA400-E459-D53F-E83C-65005509F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4A44F6E-B633-71B2-95A1-8E9B2F2B01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47DE74A-7650-F5DE-8312-BA495B2A5F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1DE72CC-4FF0-2DF2-81EC-097CB1798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1B37DB0-02AF-4A02-86F0-C2181656CEAF}" type="datetime1">
              <a:rPr lang="ru-RU" smtClean="0"/>
              <a:pPr lvl="0"/>
              <a:t>24.05.2025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562BC90-2BDE-6B90-09B3-1BDB2D7B3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3EB2CEC-C706-1EFC-7637-8D55D22BA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2F0FFD9-8FA3-4FAE-85B5-B02FCD90C6BA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173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B98B0338-73BF-02D2-5802-C940E65CCCC1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12191760" cy="1441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6">
            <a:extLst>
              <a:ext uri="{FF2B5EF4-FFF2-40B4-BE49-F238E27FC236}">
                <a16:creationId xmlns:a16="http://schemas.microsoft.com/office/drawing/2014/main" id="{58902D21-94A2-A294-780C-B1FBC3E7F96F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/>
            <a:alphaModFix/>
          </a:blip>
          <a:srcRect/>
          <a:stretch>
            <a:fillRect/>
          </a:stretch>
        </p:blipFill>
        <p:spPr>
          <a:xfrm>
            <a:off x="0" y="4375080"/>
            <a:ext cx="12191760" cy="248256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AC12AFC-746E-F0CD-D50F-477282835A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71599" y="1803240"/>
            <a:ext cx="9448560" cy="18248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b">
            <a:noAutofit/>
          </a:bodyPr>
          <a:lstStyle/>
          <a:p>
            <a:pPr lvl="0"/>
            <a:r>
              <a:rPr lang="en-US"/>
              <a:t>Для правки текста заголовка щелкните мышьюОбразец заголовка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AC854B8-8559-1635-720C-84E0E8CAF770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7909560" y="4314240"/>
            <a:ext cx="2910600" cy="37440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>
            <a:lvl1pPr marL="0" marR="0" lvl="0" indent="0" algn="l" rtl="0" hangingPunct="1">
              <a:spcBef>
                <a:spcPts val="0"/>
              </a:spcBef>
              <a:spcAft>
                <a:spcPts val="0"/>
              </a:spcAft>
              <a:buNone/>
              <a:tabLst/>
              <a:defRPr lang="ru-RU" sz="1800" b="0" i="0" u="none" strike="noStrike" kern="1200" spc="0">
                <a:solidFill>
                  <a:srgbClr val="FFFFFF"/>
                </a:solidFill>
                <a:latin typeface="Century Gothic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C1B37DB0-02AF-4A02-86F0-C2181656CEAF}" type="datetime1">
              <a:rPr lang="ru-RU"/>
              <a:pPr lvl="0"/>
              <a:t>2025/5/24</a:t>
            </a:fld>
            <a:endParaRPr lang="ru-RU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7307D2B-11E3-41FE-6161-78DED8A475A8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1371599" y="4323960"/>
            <a:ext cx="6400440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>
            <a:lvl1pPr lvl="0" rtl="0" hangingPunct="0">
              <a:buNone/>
              <a:tabLst/>
              <a:defRPr lang="ru-RU" sz="2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EA01A6A-D232-D4F5-1F7A-0FD67E2AC1E6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077320" y="1430999"/>
            <a:ext cx="2742840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>
            <a:lvl1pPr marL="0" marR="0" lvl="0" indent="0" algn="l" rtl="0" hangingPunct="1">
              <a:spcBef>
                <a:spcPts val="0"/>
              </a:spcBef>
              <a:spcAft>
                <a:spcPts val="0"/>
              </a:spcAft>
              <a:buNone/>
              <a:tabLst/>
              <a:defRPr lang="ru-RU" sz="1800" b="0" i="0" u="none" strike="noStrike" kern="1200" spc="0">
                <a:solidFill>
                  <a:srgbClr val="FFFFFF"/>
                </a:solidFill>
                <a:latin typeface="Century Gothic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4B4EC423-E7E8-47E4-AAA4-0FE3C00C9121}" type="slidenum">
              <a:t>‹#›</a:t>
            </a:fld>
            <a:endParaRPr lang="ru-RU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20067A75-1678-4049-CFCD-97C14A3AB7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452592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lvl="0" algn="r" rtl="0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6000" b="0" i="0" u="none" strike="noStrike" kern="1200" spc="0">
          <a:ln>
            <a:noFill/>
          </a:ln>
          <a:solidFill>
            <a:srgbClr val="FFFFFF"/>
          </a:solidFill>
          <a:latin typeface="Century Gothic" pitchFamily="18"/>
          <a:ea typeface="Microsoft YaHei" pitchFamily="2"/>
          <a:cs typeface="Arial Unicode MS" pitchFamily="2"/>
        </a:defRPr>
      </a:lvl1pPr>
    </p:titleStyle>
    <p:bodyStyle>
      <a:lvl1pPr algn="l" rtl="0" hangingPunct="1">
        <a:lnSpc>
          <a:spcPct val="90000"/>
        </a:lnSpc>
        <a:spcBef>
          <a:spcPts val="0"/>
        </a:spcBef>
        <a:spcAft>
          <a:spcPts val="1417"/>
        </a:spcAft>
        <a:tabLst/>
        <a:defRPr lang="en-US" sz="2200" b="0" i="0" u="none" strike="noStrike" kern="1200" spc="0">
          <a:ln>
            <a:noFill/>
          </a:ln>
          <a:solidFill>
            <a:srgbClr val="FFFFFF"/>
          </a:solidFill>
          <a:latin typeface="Century Gothic" pitchFamily="18"/>
          <a:ea typeface="Microsoft YaHei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32F2A29B-9458-0DD3-A39A-510940444931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12191760" cy="144108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1E4A476D-BE69-D0EF-5F05-3D3FEBC894D3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595360" y="6356520"/>
            <a:ext cx="2910600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>
            <a:lvl1pPr marL="0" marR="0" lvl="0" indent="0" algn="l" rtl="0" hangingPunct="1">
              <a:spcBef>
                <a:spcPts val="0"/>
              </a:spcBef>
              <a:spcAft>
                <a:spcPts val="0"/>
              </a:spcAft>
              <a:buNone/>
              <a:tabLst/>
              <a:defRPr lang="ru-RU" sz="1800" b="0" i="0" u="none" strike="noStrike" kern="1200" spc="0">
                <a:solidFill>
                  <a:srgbClr val="FFFFFF"/>
                </a:solidFill>
                <a:latin typeface="Century Gothic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3FED772A-90DA-4272-87CA-AB467D9CE60C}" type="datetime1">
              <a:rPr lang="ru-RU"/>
              <a:pPr lvl="0"/>
              <a:t>2025/5/24</a:t>
            </a:fld>
            <a:endParaRPr lang="ru-RU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E0CC8DD2-072F-E7AC-556E-F5142760CB6B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685799" y="6355800"/>
            <a:ext cx="7772039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>
            <a:lvl1pPr lvl="0" rtl="0" hangingPunct="0">
              <a:buNone/>
              <a:tabLst/>
              <a:defRPr lang="ru-RU" sz="2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1671C03-47DF-484D-AAC9-2AA9D00A778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763120" y="380880"/>
            <a:ext cx="2742840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>
            <a:lvl1pPr marL="0" marR="0" lvl="0" indent="0" algn="l" rtl="0" hangingPunct="1">
              <a:spcBef>
                <a:spcPts val="0"/>
              </a:spcBef>
              <a:spcAft>
                <a:spcPts val="0"/>
              </a:spcAft>
              <a:buNone/>
              <a:tabLst/>
              <a:defRPr lang="ru-RU" sz="1800" b="0" i="0" u="none" strike="noStrike" kern="1200" spc="0">
                <a:solidFill>
                  <a:srgbClr val="FFFFFF"/>
                </a:solidFill>
                <a:latin typeface="Century Gothic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DE80A5B5-678A-41F3-A738-86C3330E13D8}" type="slidenum">
              <a:t>‹#›</a:t>
            </a:fld>
            <a:endParaRPr lang="ru-RU"/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EB5D584D-B102-933C-C7F8-992F9E9AAA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/>
          <a:p>
            <a:endParaRPr lang="en-US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303D8C5D-D909-518E-7038-BC20FD5394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452592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hangingPunct="1">
        <a:lnSpc>
          <a:spcPct val="90000"/>
        </a:lnSpc>
        <a:tabLst/>
        <a:defRPr lang="en-US" sz="1800" b="0" i="0" u="none" strike="noStrike" kern="1200" spc="0">
          <a:ln>
            <a:noFill/>
          </a:ln>
          <a:solidFill>
            <a:srgbClr val="FFFFFF"/>
          </a:solidFill>
          <a:latin typeface="Century Gothic" pitchFamily="18"/>
          <a:ea typeface="Microsoft YaHei" pitchFamily="2"/>
        </a:defRPr>
      </a:lvl1pPr>
    </p:titleStyle>
    <p:bodyStyle>
      <a:lvl1pPr algn="l" rtl="0" hangingPunct="1">
        <a:lnSpc>
          <a:spcPct val="90000"/>
        </a:lnSpc>
        <a:spcBef>
          <a:spcPts val="0"/>
        </a:spcBef>
        <a:spcAft>
          <a:spcPts val="1417"/>
        </a:spcAft>
        <a:tabLst/>
        <a:defRPr lang="en-US" sz="2200" b="0" i="0" u="none" strike="noStrike" kern="1200" spc="0">
          <a:ln>
            <a:noFill/>
          </a:ln>
          <a:solidFill>
            <a:srgbClr val="FFFFFF"/>
          </a:solidFill>
          <a:latin typeface="Century Gothic" pitchFamily="18"/>
          <a:ea typeface="Microsoft YaHei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22C2D-638C-BD3C-F0C8-FE4C0D420BE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171080" y="1803240"/>
            <a:ext cx="9849240" cy="1828440"/>
          </a:xfrm>
        </p:spPr>
        <p:txBody>
          <a:bodyPr anchor="t"/>
          <a:lstStyle/>
          <a:p>
            <a:pPr lvl="0" algn="ctr"/>
            <a:r>
              <a:rPr lang="en-US" sz="5000">
                <a:latin typeface="Calibri" pitchFamily="34"/>
                <a:cs typeface="Calibri" pitchFamily="34"/>
              </a:rPr>
              <a:t>Проект: The Choice of Life: the Order Empire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19215E-1CEC-53C7-80E0-B6066F0756A7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371599" y="3632040"/>
            <a:ext cx="9448560" cy="685440"/>
          </a:xfrm>
        </p:spPr>
        <p:txBody>
          <a:bodyPr wrap="square" lIns="90000" tIns="45000" rIns="90000" bIns="45000" anchor="t">
            <a:noAutofit/>
          </a:bodyPr>
          <a:lstStyle/>
          <a:p>
            <a:pPr lvl="0" algn="r">
              <a:spcAft>
                <a:spcPts val="0"/>
              </a:spcAft>
            </a:pPr>
            <a:r>
              <a:rPr lang="ru-RU" sz="4000"/>
              <a:t>Подготовил Горбулев Артём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F01CA0-1030-BAE4-20A7-C7B000771812}"/>
              </a:ext>
            </a:extLst>
          </p:cNvPr>
          <p:cNvSpPr/>
          <p:nvPr/>
        </p:nvSpPr>
        <p:spPr>
          <a:xfrm>
            <a:off x="872280" y="1814760"/>
            <a:ext cx="6231600" cy="31067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22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Century Gothic" pitchFamily="18"/>
                <a:ea typeface="Microsoft YaHei" pitchFamily="2"/>
                <a:cs typeface="Arial Unicode MS" pitchFamily="2"/>
              </a:rPr>
              <a:t>Действие игры происходит в вымышленной империи Порядка.  Главному герою – Уинстону Смиту предстоит выполнить миссию, которую дал ему таинственный незнакомец – спасти короля от покушения. Примерное место действия показано на рисунке.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22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Century Gothic" pitchFamily="18"/>
                <a:ea typeface="Microsoft YaHei" pitchFamily="2"/>
                <a:cs typeface="Arial Unicode MS" pitchFamily="2"/>
              </a:rPr>
              <a:t>Каждый ваш выбор будет вести вас к вашей цели, но достигните ли вы её…</a:t>
            </a:r>
          </a:p>
        </p:txBody>
      </p:sp>
      <p:pic>
        <p:nvPicPr>
          <p:cNvPr id="3" name="Рисунок 3">
            <a:extLst>
              <a:ext uri="{FF2B5EF4-FFF2-40B4-BE49-F238E27FC236}">
                <a16:creationId xmlns:a16="http://schemas.microsoft.com/office/drawing/2014/main" id="{AC429AFE-B2BC-D00E-C3F6-706406D41A2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611480" y="1392840"/>
            <a:ext cx="3852720" cy="407232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Овал 4">
            <a:extLst>
              <a:ext uri="{FF2B5EF4-FFF2-40B4-BE49-F238E27FC236}">
                <a16:creationId xmlns:a16="http://schemas.microsoft.com/office/drawing/2014/main" id="{6F7159FE-3C71-A368-5B1B-1940C3EF15B9}"/>
              </a:ext>
            </a:extLst>
          </p:cNvPr>
          <p:cNvSpPr/>
          <p:nvPr/>
        </p:nvSpPr>
        <p:spPr>
          <a:xfrm>
            <a:off x="10691280" y="4093560"/>
            <a:ext cx="772560" cy="7397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12600">
            <a:solidFill>
              <a:srgbClr val="000000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 Unicode MS" pitchFamily="2"/>
            </a:endParaRPr>
          </a:p>
        </p:txBody>
      </p:sp>
      <p:sp>
        <p:nvSpPr>
          <p:cNvPr id="5" name="Стрелка: вниз 8">
            <a:extLst>
              <a:ext uri="{FF2B5EF4-FFF2-40B4-BE49-F238E27FC236}">
                <a16:creationId xmlns:a16="http://schemas.microsoft.com/office/drawing/2014/main" id="{90CB072B-546A-4CFC-8094-DDD96AACD86D}"/>
              </a:ext>
            </a:extLst>
          </p:cNvPr>
          <p:cNvSpPr/>
          <p:nvPr/>
        </p:nvSpPr>
        <p:spPr>
          <a:xfrm>
            <a:off x="10691280" y="2951640"/>
            <a:ext cx="772560" cy="99828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0 f8 1"/>
              <a:gd name="f17" fmla="+- 21600 0 f12"/>
              <a:gd name="f18" fmla="*/ f11 f7 1"/>
              <a:gd name="f19" fmla="*/ f13 f7 1"/>
              <a:gd name="f20" fmla="*/ f17 f11 1"/>
              <a:gd name="f21" fmla="*/ f20 1 10800"/>
              <a:gd name="f22" fmla="+- f12 f21 0"/>
              <a:gd name="f23" fmla="*/ f22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16" r="f19" b="f23"/>
            <a:pathLst>
              <a:path w="21600" h="21600">
                <a:moveTo>
                  <a:pt x="f11" y="f4"/>
                </a:moveTo>
                <a:lnTo>
                  <a:pt x="f11" y="f12"/>
                </a:lnTo>
                <a:lnTo>
                  <a:pt x="f4" y="f12"/>
                </a:lnTo>
                <a:lnTo>
                  <a:pt x="f6" y="f5"/>
                </a:lnTo>
                <a:lnTo>
                  <a:pt x="f5" y="f12"/>
                </a:lnTo>
                <a:lnTo>
                  <a:pt x="f13" y="f12"/>
                </a:lnTo>
                <a:lnTo>
                  <a:pt x="f13" y="f4"/>
                </a:lnTo>
                <a:close/>
              </a:path>
            </a:pathLst>
          </a:custGeom>
          <a:solidFill>
            <a:srgbClr val="DF2E28"/>
          </a:solidFill>
          <a:ln w="12600">
            <a:solidFill>
              <a:srgbClr val="611411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 Unicode MS" pitchFamily="2"/>
            </a:endParaRP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947772D1-B408-B035-CDAD-A5F08A4FCA65}"/>
              </a:ext>
            </a:extLst>
          </p:cNvPr>
          <p:cNvSpPr/>
          <p:nvPr/>
        </p:nvSpPr>
        <p:spPr>
          <a:xfrm>
            <a:off x="3600000" y="493560"/>
            <a:ext cx="5112000" cy="730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ru-RU" sz="42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Century Gothic" pitchFamily="18"/>
                <a:ea typeface="Microsoft YaHei" pitchFamily="2"/>
                <a:cs typeface="Arial Unicode MS" pitchFamily="2"/>
              </a:rPr>
              <a:t>Введение в сюжет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AC7387-0E2E-0E7C-B376-491EC36270F7}"/>
              </a:ext>
            </a:extLst>
          </p:cNvPr>
          <p:cNvSpPr/>
          <p:nvPr/>
        </p:nvSpPr>
        <p:spPr>
          <a:xfrm>
            <a:off x="1720800" y="337680"/>
            <a:ext cx="8749800" cy="1370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42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Century Gothic" pitchFamily="18"/>
                <a:ea typeface="Microsoft YaHei" pitchFamily="2"/>
                <a:cs typeface="Arial Unicode MS" pitchFamily="2"/>
              </a:rPr>
              <a:t>То, что я использовал(введение и main.py)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8CF252-A553-D863-0A32-700E842C2E3E}"/>
              </a:ext>
            </a:extLst>
          </p:cNvPr>
          <p:cNvSpPr/>
          <p:nvPr/>
        </p:nvSpPr>
        <p:spPr>
          <a:xfrm>
            <a:off x="1507680" y="3898080"/>
            <a:ext cx="9176400" cy="11876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Century Gothic" pitchFamily="18"/>
                <a:ea typeface="Microsoft YaHei" pitchFamily="2"/>
                <a:cs typeface="Arial Unicode MS" pitchFamily="2"/>
              </a:rPr>
              <a:t>В моём проекте четыре основных файлов: scenes1.py, interface.py, game_manager.py и main.py.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Century Gothic" pitchFamily="18"/>
                <a:ea typeface="Microsoft YaHei" pitchFamily="2"/>
                <a:cs typeface="Arial Unicode MS" pitchFamily="2"/>
              </a:rPr>
              <a:t>Main.py импортирует все файлы и запускает игру. Все остальные файлы рассмотрим далее.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8F56A672-7EDE-354F-E931-F8661CF80A9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514320" y="2037599"/>
            <a:ext cx="5162760" cy="1628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661D3C-11D5-C213-47CE-DA85AC417251}"/>
              </a:ext>
            </a:extLst>
          </p:cNvPr>
          <p:cNvSpPr/>
          <p:nvPr/>
        </p:nvSpPr>
        <p:spPr>
          <a:xfrm>
            <a:off x="2882879" y="393840"/>
            <a:ext cx="6865920" cy="1370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42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Century Gothic" pitchFamily="18"/>
                <a:ea typeface="Microsoft YaHei" pitchFamily="2"/>
                <a:cs typeface="Arial Unicode MS" pitchFamily="2"/>
              </a:rPr>
              <a:t>То, что я использовал(scenes1.py)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99FAE9-57F9-8D23-91F4-B23A4E0F2CDC}"/>
              </a:ext>
            </a:extLst>
          </p:cNvPr>
          <p:cNvSpPr/>
          <p:nvPr/>
        </p:nvSpPr>
        <p:spPr>
          <a:xfrm>
            <a:off x="1036439" y="2278800"/>
            <a:ext cx="8051040" cy="3016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24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Century Gothic" pitchFamily="18"/>
                <a:ea typeface="Microsoft YaHei" pitchFamily="2"/>
                <a:cs typeface="Arial Unicode MS" pitchFamily="2"/>
              </a:rPr>
              <a:t>Самый интересный и самый большой файл – scenes1.py(изображения нет во избежание спойлеров). В нём находятся все сцены и выборы, относящиеся к ним(всего сцен 80). Также я сделал именно в этом файле показатель смены фона. Сами же фоны, работа кнопок, вывод этих же самых фонов и т.д. располагаются в файле interface.py. О нём на следующем слайде.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21184F-A5B6-4C10-B4FB-766DBB958D43}"/>
              </a:ext>
            </a:extLst>
          </p:cNvPr>
          <p:cNvSpPr/>
          <p:nvPr/>
        </p:nvSpPr>
        <p:spPr>
          <a:xfrm>
            <a:off x="2517120" y="281520"/>
            <a:ext cx="7157880" cy="1370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42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Century Gothic" pitchFamily="18"/>
                <a:ea typeface="Microsoft YaHei" pitchFamily="2"/>
                <a:cs typeface="Arial Unicode MS" pitchFamily="2"/>
              </a:rPr>
              <a:t>То, что я использовал(interface.py)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364BC7-69A7-F859-B06C-91E5CBA8A284}"/>
              </a:ext>
            </a:extLst>
          </p:cNvPr>
          <p:cNvSpPr/>
          <p:nvPr/>
        </p:nvSpPr>
        <p:spPr>
          <a:xfrm>
            <a:off x="895680" y="1927439"/>
            <a:ext cx="6798960" cy="3747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24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Century Gothic" pitchFamily="18"/>
                <a:ea typeface="Microsoft YaHei" pitchFamily="2"/>
                <a:cs typeface="Arial Unicode MS" pitchFamily="2"/>
              </a:rPr>
              <a:t>Как уже сказалось ранее в interface.py располагается список и вывод фонов, работа кнопок и черепашки, настройки текста. Также здесь настроена смена фонов и вывод самого первого(не скрою, с выводом первого фона у меня была довольно большая проблема). На след. слайде будет представлен код(без __init__, так как код просто не влезет на слайд. Код и так будут смотреть.)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B2D0F3AE-EE06-5312-9BC1-3262D09EDD6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59032" y="0"/>
            <a:ext cx="7853253" cy="5048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">
            <a:extLst>
              <a:ext uri="{FF2B5EF4-FFF2-40B4-BE49-F238E27FC236}">
                <a16:creationId xmlns:a16="http://schemas.microsoft.com/office/drawing/2014/main" id="{4B8A9B94-95A8-DAE1-CFAD-7BB67C7C5711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 r="30226"/>
          <a:stretch/>
        </p:blipFill>
        <p:spPr>
          <a:xfrm>
            <a:off x="5933620" y="3321439"/>
            <a:ext cx="6099348" cy="3103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CD7B4A-88A2-D29F-3DDB-8A4E96EEC9E6}"/>
              </a:ext>
            </a:extLst>
          </p:cNvPr>
          <p:cNvSpPr/>
          <p:nvPr/>
        </p:nvSpPr>
        <p:spPr>
          <a:xfrm>
            <a:off x="1583640" y="365760"/>
            <a:ext cx="9024120" cy="1309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4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Century Gothic" pitchFamily="18"/>
                <a:ea typeface="Microsoft YaHei" pitchFamily="2"/>
                <a:cs typeface="Arial Unicode MS" pitchFamily="2"/>
              </a:rPr>
              <a:t>То, что я использовал(game_manager.py 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DD0F9A-FE40-FC34-7614-5D645A2BB59D}"/>
              </a:ext>
            </a:extLst>
          </p:cNvPr>
          <p:cNvSpPr/>
          <p:nvPr/>
        </p:nvSpPr>
        <p:spPr>
          <a:xfrm>
            <a:off x="1134720" y="1884960"/>
            <a:ext cx="6292440" cy="639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Century Gothic" pitchFamily="18"/>
                <a:ea typeface="Microsoft YaHei" pitchFamily="2"/>
                <a:cs typeface="Arial Unicode MS" pitchFamily="2"/>
              </a:rPr>
              <a:t>game_manager.py очень короткий. В нём всего лишь хранится маленький код по изменению сцен.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A0CC2453-8AAF-C6D1-4F86-F4816AEC677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885320" y="3684600"/>
            <a:ext cx="8285400" cy="2314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F4F95F-95BB-C210-C833-CC47C1B0A310}"/>
              </a:ext>
            </a:extLst>
          </p:cNvPr>
          <p:cNvSpPr/>
          <p:nvPr/>
        </p:nvSpPr>
        <p:spPr>
          <a:xfrm>
            <a:off x="2957759" y="542160"/>
            <a:ext cx="6276240" cy="1370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42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Century Gothic" pitchFamily="18"/>
                <a:ea typeface="Microsoft YaHei" pitchFamily="2"/>
                <a:cs typeface="Arial Unicode MS" pitchFamily="2"/>
              </a:rPr>
              <a:t>Вместо заключения или откуда брал идеи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DF45F1-E731-1BD6-3F63-AAA3C4A7B64B}"/>
              </a:ext>
            </a:extLst>
          </p:cNvPr>
          <p:cNvSpPr/>
          <p:nvPr/>
        </p:nvSpPr>
        <p:spPr>
          <a:xfrm>
            <a:off x="1041119" y="2264760"/>
            <a:ext cx="10395720" cy="17362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Century Gothic" pitchFamily="18"/>
                <a:ea typeface="Microsoft YaHei" pitchFamily="2"/>
                <a:cs typeface="Arial Unicode MS" pitchFamily="2"/>
              </a:rPr>
              <a:t>Под конец могу сказать, что игра(как в принципе понятно из названия основана на серии игр The Choice of Life. Место действий и персонажи(за исключением Уинстона и незнакомца) взяты из вселенной Stick War. Незнакомец же основан на G-man’e из вселенной Half Life.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Century Gothic" pitchFamily="18"/>
                <a:ea typeface="Microsoft YaHei" pitchFamily="2"/>
                <a:cs typeface="Arial Unicode MS" pitchFamily="2"/>
              </a:rPr>
              <a:t>Хочу поблагодарить всех кто помогал мне с кодом, поддерживал и подарил для персонажей.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Обычный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Обычный 1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397</Words>
  <Application>Microsoft Office PowerPoint</Application>
  <PresentationFormat>Широкоэкранный</PresentationFormat>
  <Paragraphs>25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Aptos</vt:lpstr>
      <vt:lpstr>Arial</vt:lpstr>
      <vt:lpstr>Calibri</vt:lpstr>
      <vt:lpstr>Century Gothic</vt:lpstr>
      <vt:lpstr>Times New Roman</vt:lpstr>
      <vt:lpstr>Обычный</vt:lpstr>
      <vt:lpstr>Обычный 1</vt:lpstr>
      <vt:lpstr>Проект: The Choice of Life: the Order Empire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Мумладзе Александр Сергоевич</cp:lastModifiedBy>
  <cp:revision>2</cp:revision>
  <dcterms:modified xsi:type="dcterms:W3CDTF">2025-05-24T18:09:56Z</dcterms:modified>
</cp:coreProperties>
</file>