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552BA9-F30E-4673-A7E4-EBDFDC0E9138}">
          <p14:sldIdLst>
            <p14:sldId id="258"/>
            <p14:sldId id="259"/>
            <p14:sldId id="260"/>
            <p14:sldId id="263"/>
            <p14:sldId id="264"/>
            <p14:sldId id="265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8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37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24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3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75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14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56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9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60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1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5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5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0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A504-8878-4B4D-BE55-F92530B179E9}" type="datetimeFigureOut">
              <a:rPr lang="ru-RU" smtClean="0"/>
              <a:t>20.05.2025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405B-47DA-459A-9EE9-C7AA140C68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46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4FFC-EF5C-7273-3D23-78CEAF0F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135" y="1803405"/>
            <a:ext cx="9849729" cy="182879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Проект: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Choice  of Life: the order Empire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77723-3050-EDC5-EF8B-170D98352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</a:t>
            </a:r>
            <a:r>
              <a:rPr lang="ru-RU" dirty="0" err="1"/>
              <a:t>Горбулев</a:t>
            </a:r>
            <a:r>
              <a:rPr lang="ru-RU" dirty="0"/>
              <a:t> Артём</a:t>
            </a:r>
          </a:p>
        </p:txBody>
      </p:sp>
    </p:spTree>
    <p:extLst>
      <p:ext uri="{BB962C8B-B14F-4D97-AF65-F5344CB8AC3E}">
        <p14:creationId xmlns:p14="http://schemas.microsoft.com/office/powerpoint/2010/main" val="955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5EBDD-2E19-4B8E-5014-1D1100314117}"/>
              </a:ext>
            </a:extLst>
          </p:cNvPr>
          <p:cNvSpPr txBox="1"/>
          <p:nvPr/>
        </p:nvSpPr>
        <p:spPr>
          <a:xfrm>
            <a:off x="872196" y="1814732"/>
            <a:ext cx="6231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Действие игры происходит в вымышленной империи Порядка.  Главному герою – Уинстону Смиту предстоит выполнить миссию, которую дал ему таинственный незнакомец – спасти короля от покушения. Примерное место действия показано на рисунке.</a:t>
            </a:r>
          </a:p>
          <a:p>
            <a:r>
              <a:rPr lang="ru-RU" sz="2200" dirty="0"/>
              <a:t>Каждый ваш выбор будет вести вас к вашей цели, но достигните ли вы её…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F5D5C-8F98-F866-354D-89D9A59E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31" y="1392701"/>
            <a:ext cx="3852977" cy="4072597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86BCF6E1-C64C-2DFD-8ED3-C380E0405D58}"/>
              </a:ext>
            </a:extLst>
          </p:cNvPr>
          <p:cNvSpPr/>
          <p:nvPr/>
        </p:nvSpPr>
        <p:spPr>
          <a:xfrm>
            <a:off x="10691446" y="4093698"/>
            <a:ext cx="772862" cy="740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C02D5C2-C9E1-C3AB-0F62-5D9F35265DC1}"/>
              </a:ext>
            </a:extLst>
          </p:cNvPr>
          <p:cNvSpPr/>
          <p:nvPr/>
        </p:nvSpPr>
        <p:spPr>
          <a:xfrm>
            <a:off x="10691446" y="2951523"/>
            <a:ext cx="772862" cy="998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4BF0B-6700-5A83-9278-D43C99391EC1}"/>
              </a:ext>
            </a:extLst>
          </p:cNvPr>
          <p:cNvSpPr txBox="1"/>
          <p:nvPr/>
        </p:nvSpPr>
        <p:spPr>
          <a:xfrm>
            <a:off x="4909624" y="492369"/>
            <a:ext cx="2194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/>
              <a:t>Сюжет</a:t>
            </a:r>
          </a:p>
        </p:txBody>
      </p:sp>
    </p:spTree>
    <p:extLst>
      <p:ext uri="{BB962C8B-B14F-4D97-AF65-F5344CB8AC3E}">
        <p14:creationId xmlns:p14="http://schemas.microsoft.com/office/powerpoint/2010/main" val="3559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2DC8A-7642-D366-E467-B911B1494A5A}"/>
              </a:ext>
            </a:extLst>
          </p:cNvPr>
          <p:cNvSpPr txBox="1"/>
          <p:nvPr/>
        </p:nvSpPr>
        <p:spPr>
          <a:xfrm>
            <a:off x="1720948" y="337624"/>
            <a:ext cx="8750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/>
              <a:t>То, что я использовал(введение и </a:t>
            </a:r>
            <a:r>
              <a:rPr lang="en-US" sz="4200" dirty="0"/>
              <a:t>main.py</a:t>
            </a:r>
            <a:r>
              <a:rPr lang="ru-RU" sz="4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4247E-0056-A2F4-29AF-148021CA018D}"/>
              </a:ext>
            </a:extLst>
          </p:cNvPr>
          <p:cNvSpPr txBox="1"/>
          <p:nvPr/>
        </p:nvSpPr>
        <p:spPr>
          <a:xfrm>
            <a:off x="1507587" y="3898207"/>
            <a:ext cx="917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моём проекте четыре основных файлов: </a:t>
            </a:r>
            <a:r>
              <a:rPr lang="en-US" dirty="0"/>
              <a:t>scenes1.py, interface.py, game_manager.py </a:t>
            </a:r>
            <a:r>
              <a:rPr lang="ru-RU" dirty="0"/>
              <a:t>и </a:t>
            </a:r>
            <a:r>
              <a:rPr lang="en-US" dirty="0"/>
              <a:t>main.py.</a:t>
            </a:r>
            <a:r>
              <a:rPr lang="ru-RU" dirty="0"/>
              <a:t> </a:t>
            </a:r>
          </a:p>
          <a:p>
            <a:r>
              <a:rPr lang="en-US" dirty="0"/>
              <a:t>Main.py</a:t>
            </a:r>
            <a:r>
              <a:rPr lang="ru-RU" dirty="0"/>
              <a:t> импортирует все файлы и запускает игру. Все остальные файлы рассмотрим далее.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6CADA-256A-E732-A0F1-8279C975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2037724"/>
            <a:ext cx="516327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5228-A736-AD2E-9D82-805036E0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1B2C6-86B3-70C2-D269-B5B349EA41B7}"/>
              </a:ext>
            </a:extLst>
          </p:cNvPr>
          <p:cNvSpPr txBox="1"/>
          <p:nvPr/>
        </p:nvSpPr>
        <p:spPr>
          <a:xfrm>
            <a:off x="2882703" y="393896"/>
            <a:ext cx="6866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/>
              <a:t>То, что я использовал(</a:t>
            </a:r>
            <a:r>
              <a:rPr lang="en-US" sz="4200" dirty="0"/>
              <a:t>scenes1.py)</a:t>
            </a:r>
            <a:endParaRPr lang="ru-RU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EDD75-5173-D8C9-CD93-045C5C8A4EA1}"/>
              </a:ext>
            </a:extLst>
          </p:cNvPr>
          <p:cNvSpPr txBox="1"/>
          <p:nvPr/>
        </p:nvSpPr>
        <p:spPr>
          <a:xfrm>
            <a:off x="1036319" y="2278966"/>
            <a:ext cx="8051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интересный и самый большой файл – </a:t>
            </a:r>
            <a:r>
              <a:rPr lang="en-US" sz="2400" dirty="0"/>
              <a:t>scenes1.py</a:t>
            </a:r>
            <a:r>
              <a:rPr lang="ru-RU" sz="2400" dirty="0"/>
              <a:t>(изображения нет во избежание спойлеров).</a:t>
            </a:r>
            <a:r>
              <a:rPr lang="en-US" sz="2400" dirty="0"/>
              <a:t> </a:t>
            </a:r>
            <a:r>
              <a:rPr lang="ru-RU" sz="2400" dirty="0"/>
              <a:t>В нём находятся все сцены и выборы, относящиеся к ним(всего сцен 80). Также я сделал именно в этом файле показатель смены фона. Сами же фоны, работа кнопок, вывод этих же самых фонов и т.д. располагаются в файле </a:t>
            </a:r>
            <a:r>
              <a:rPr lang="en-US" sz="2400" dirty="0"/>
              <a:t>interface.py</a:t>
            </a:r>
            <a:r>
              <a:rPr lang="ru-RU" sz="2400" dirty="0"/>
              <a:t>. О нём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38770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2265A-4B3C-F444-9677-D2B93DA0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492FA-5C71-A462-95D6-5DC300848BF6}"/>
              </a:ext>
            </a:extLst>
          </p:cNvPr>
          <p:cNvSpPr txBox="1"/>
          <p:nvPr/>
        </p:nvSpPr>
        <p:spPr>
          <a:xfrm>
            <a:off x="2516944" y="281354"/>
            <a:ext cx="715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/>
              <a:t>То, что я использовал</a:t>
            </a:r>
            <a:r>
              <a:rPr lang="en-US" sz="4200" dirty="0"/>
              <a:t>(interface.py)</a:t>
            </a:r>
            <a:endParaRPr lang="ru-RU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EFD0B-03E2-F565-8AC4-DA6424DF1239}"/>
              </a:ext>
            </a:extLst>
          </p:cNvPr>
          <p:cNvSpPr txBox="1"/>
          <p:nvPr/>
        </p:nvSpPr>
        <p:spPr>
          <a:xfrm>
            <a:off x="895642" y="1927275"/>
            <a:ext cx="6799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Как уже сказалось ранее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interface.py</a:t>
            </a:r>
            <a:r>
              <a:rPr lang="ru-RU" sz="2400" dirty="0"/>
              <a:t> располагается список и вывод фонов, работа кнопок и черепашки, настройки текста. Также здесь настроена смена фонов и вывод самого первого(не скрою, с выводом первого фона у меня была довольно большая проблема). На след. слайде будет представлен код(без __</a:t>
            </a:r>
            <a:r>
              <a:rPr lang="en-US" sz="2400" dirty="0" err="1"/>
              <a:t>init</a:t>
            </a:r>
            <a:r>
              <a:rPr lang="en-US" sz="2400" dirty="0"/>
              <a:t>__, </a:t>
            </a:r>
            <a:r>
              <a:rPr lang="ru-RU" sz="2400" dirty="0"/>
              <a:t>так как код просто не влезет на слайд. Код и так будут смотреть.)</a:t>
            </a:r>
          </a:p>
        </p:txBody>
      </p:sp>
    </p:spTree>
    <p:extLst>
      <p:ext uri="{BB962C8B-B14F-4D97-AF65-F5344CB8AC3E}">
        <p14:creationId xmlns:p14="http://schemas.microsoft.com/office/powerpoint/2010/main" val="393562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23C9BA-9229-F4F9-EDE6-3B746B79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0" y="495886"/>
            <a:ext cx="5466690" cy="58662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8D0F5-1173-CFD2-4471-7D6FD610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173"/>
          <a:stretch/>
        </p:blipFill>
        <p:spPr>
          <a:xfrm>
            <a:off x="6451867" y="2081024"/>
            <a:ext cx="511082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D48B-4135-8A38-92BC-4C287A091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4785C-02BF-9A0D-9B1B-BE3A68A36394}"/>
              </a:ext>
            </a:extLst>
          </p:cNvPr>
          <p:cNvSpPr txBox="1"/>
          <p:nvPr/>
        </p:nvSpPr>
        <p:spPr>
          <a:xfrm>
            <a:off x="1583787" y="365760"/>
            <a:ext cx="9024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То, что я использовал(</a:t>
            </a:r>
            <a:r>
              <a:rPr lang="en-US" sz="4000" dirty="0"/>
              <a:t>game_manager.py </a:t>
            </a:r>
            <a:r>
              <a:rPr lang="ru-RU" sz="4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D1213-8D35-7D2C-227E-9EB95F3EE039}"/>
              </a:ext>
            </a:extLst>
          </p:cNvPr>
          <p:cNvSpPr txBox="1"/>
          <p:nvPr/>
        </p:nvSpPr>
        <p:spPr>
          <a:xfrm>
            <a:off x="1134792" y="1885071"/>
            <a:ext cx="629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game_manager.py </a:t>
            </a:r>
            <a:r>
              <a:rPr lang="ru-RU" dirty="0"/>
              <a:t>очень короткий. В нём всего лишь хранится маленький код по изменению сцен.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909C63-EAD2-76FA-E22C-E83D295D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3" y="3684678"/>
            <a:ext cx="828558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86DA6-2BE0-C171-ECB3-922157CCE6E7}"/>
              </a:ext>
            </a:extLst>
          </p:cNvPr>
          <p:cNvSpPr txBox="1"/>
          <p:nvPr/>
        </p:nvSpPr>
        <p:spPr>
          <a:xfrm>
            <a:off x="2957732" y="542279"/>
            <a:ext cx="6276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/>
              <a:t>Вместо заключения или откуда брал идеи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A138-D3CC-717C-F7D2-AA7017EA5E0E}"/>
              </a:ext>
            </a:extLst>
          </p:cNvPr>
          <p:cNvSpPr txBox="1"/>
          <p:nvPr/>
        </p:nvSpPr>
        <p:spPr>
          <a:xfrm>
            <a:off x="1041008" y="2264899"/>
            <a:ext cx="1039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 конец могу сказать, что игра(как в принципе понятно из названия основана на серии игр </a:t>
            </a:r>
            <a:r>
              <a:rPr lang="en-US" dirty="0"/>
              <a:t>The Choice of Life.</a:t>
            </a:r>
            <a:r>
              <a:rPr lang="ru-RU" dirty="0"/>
              <a:t> Место действий и персонажи(за исключением Уинстона и незнакомца) взяты из вселенной </a:t>
            </a:r>
            <a:r>
              <a:rPr lang="en-US" dirty="0"/>
              <a:t>Stick War.</a:t>
            </a:r>
            <a:r>
              <a:rPr lang="ru-RU" dirty="0"/>
              <a:t> Незнакомец же основан на </a:t>
            </a:r>
            <a:r>
              <a:rPr lang="en-US" dirty="0"/>
              <a:t>G-</a:t>
            </a:r>
            <a:r>
              <a:rPr lang="en-US" dirty="0" err="1"/>
              <a:t>man’e</a:t>
            </a:r>
            <a:r>
              <a:rPr lang="ru-RU" dirty="0"/>
              <a:t> из вселенной </a:t>
            </a:r>
            <a:r>
              <a:rPr lang="en-US" dirty="0"/>
              <a:t>Half Life</a:t>
            </a:r>
            <a:r>
              <a:rPr lang="ru-RU" dirty="0"/>
              <a:t>. </a:t>
            </a:r>
          </a:p>
          <a:p>
            <a:r>
              <a:rPr lang="ru-RU" dirty="0"/>
              <a:t>Хочу поблагодарить всех кто помогал мне с кодом, поддерживал и подарил для персонажей.</a:t>
            </a:r>
          </a:p>
        </p:txBody>
      </p:sp>
    </p:spTree>
    <p:extLst>
      <p:ext uri="{BB962C8B-B14F-4D97-AF65-F5344CB8AC3E}">
        <p14:creationId xmlns:p14="http://schemas.microsoft.com/office/powerpoint/2010/main" val="250557453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77</TotalTime>
  <Words>387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След самолета</vt:lpstr>
      <vt:lpstr>Проект: The Choice  of Life: the order Empire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Дом</dc:creator>
  <cp:lastModifiedBy>Дом</cp:lastModifiedBy>
  <cp:revision>1</cp:revision>
  <dcterms:created xsi:type="dcterms:W3CDTF">2025-05-20T12:59:54Z</dcterms:created>
  <dcterms:modified xsi:type="dcterms:W3CDTF">2025-05-20T14:17:36Z</dcterms:modified>
</cp:coreProperties>
</file>