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howGuides="1">
      <p:cViewPr varScale="1">
        <p:scale>
          <a:sx n="50" d="100"/>
          <a:sy n="50" d="100"/>
        </p:scale>
        <p:origin x="78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Новела: «Апокалипсис сегодня»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5105400" y="5742051"/>
            <a:ext cx="7766936" cy="1096899"/>
          </a:xfrm>
        </p:spPr>
        <p:txBody>
          <a:bodyPr/>
          <a:lstStyle/>
          <a:p>
            <a:r>
              <a:rPr lang="ru-RU" dirty="0" smtClean="0"/>
              <a:t>Процесс работы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Тема проекта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моём проекте я пыталась создать интерактивную новеллу с выборами, которые влияют на концовки игры.</a:t>
            </a:r>
          </a:p>
          <a:p>
            <a:r>
              <a:rPr lang="ru-RU" dirty="0" smtClean="0"/>
              <a:t>По сюжету начинается апокалипсис. Главная героиня остаётся без друзей. Во время новеллы она будет либо их находить, либо портить отношения с персонажами.</a:t>
            </a:r>
          </a:p>
          <a:p>
            <a:r>
              <a:rPr lang="ru-RU" dirty="0" smtClean="0"/>
              <a:t>В новелле есть система отыгрыша персонажа. В зависимости от выборов</a:t>
            </a:r>
            <a:r>
              <a:rPr lang="en-US" dirty="0" smtClean="0"/>
              <a:t> </a:t>
            </a:r>
            <a:r>
              <a:rPr lang="ru-RU" dirty="0" smtClean="0"/>
              <a:t>у персонажа растут </a:t>
            </a:r>
            <a:r>
              <a:rPr lang="ru-RU" dirty="0" err="1" smtClean="0"/>
              <a:t>статы</a:t>
            </a:r>
            <a:r>
              <a:rPr lang="ru-RU" dirty="0" smtClean="0"/>
              <a:t>. Также можно выбрать имя.</a:t>
            </a:r>
          </a:p>
          <a:p>
            <a:r>
              <a:rPr lang="ru-RU" dirty="0" err="1" smtClean="0"/>
              <a:t>Статы</a:t>
            </a:r>
            <a:r>
              <a:rPr lang="ru-RU" dirty="0" smtClean="0"/>
              <a:t> будут влиять на успех вылазок, которые будет совершать главная героиня. От их успеха будут увеличиваться деньги </a:t>
            </a:r>
            <a:r>
              <a:rPr lang="ru-RU" dirty="0" err="1" smtClean="0"/>
              <a:t>гг</a:t>
            </a:r>
            <a:r>
              <a:rPr lang="ru-RU" dirty="0" smtClean="0"/>
              <a:t>, а на них можно будет купить подарки для улучшения отношений.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6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 проекта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9220200" cy="2399205"/>
          </a:xfrm>
        </p:spPr>
      </p:pic>
      <p:sp>
        <p:nvSpPr>
          <p:cNvPr id="5" name="TextBox 4"/>
          <p:cNvSpPr txBox="1"/>
          <p:nvPr/>
        </p:nvSpPr>
        <p:spPr>
          <a:xfrm>
            <a:off x="533400" y="4267200"/>
            <a:ext cx="1120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Bg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sprites</a:t>
            </a:r>
            <a:r>
              <a:rPr lang="ru-RU" dirty="0" smtClean="0"/>
              <a:t> – </a:t>
            </a:r>
            <a:r>
              <a:rPr lang="en-US" dirty="0" smtClean="0"/>
              <a:t>gif</a:t>
            </a:r>
            <a:r>
              <a:rPr lang="ru-RU" dirty="0" smtClean="0"/>
              <a:t> файлы для фона и изображения персонажей/предметов в игре.</a:t>
            </a:r>
          </a:p>
          <a:p>
            <a:r>
              <a:rPr lang="en-US" dirty="0" smtClean="0"/>
              <a:t>Info</a:t>
            </a:r>
            <a:r>
              <a:rPr lang="ru-RU" dirty="0" smtClean="0"/>
              <a:t> содержит информацию о персонаже</a:t>
            </a:r>
          </a:p>
          <a:p>
            <a:r>
              <a:rPr lang="en-US" dirty="0" smtClean="0"/>
              <a:t>Main-</a:t>
            </a:r>
            <a:r>
              <a:rPr lang="ru-RU" dirty="0" smtClean="0"/>
              <a:t>запуск игру, считает клики игрока, создаёт экран</a:t>
            </a:r>
          </a:p>
          <a:p>
            <a:r>
              <a:rPr lang="en-US" dirty="0" smtClean="0"/>
              <a:t>novel</a:t>
            </a:r>
            <a:r>
              <a:rPr lang="ru-RU" dirty="0"/>
              <a:t> </a:t>
            </a:r>
            <a:r>
              <a:rPr lang="ru-RU" dirty="0" smtClean="0"/>
              <a:t>содержит файлы для игры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596668" cy="1320800"/>
          </a:xfrm>
        </p:spPr>
        <p:txBody>
          <a:bodyPr/>
          <a:lstStyle/>
          <a:p>
            <a:r>
              <a:rPr lang="ru-RU" dirty="0" smtClean="0"/>
              <a:t>Файлы </a:t>
            </a:r>
            <a:r>
              <a:rPr lang="en-US" dirty="0" smtClean="0"/>
              <a:t>novel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8400" y="2286000"/>
            <a:ext cx="2971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Отображаются все сцены с помощью функций. Они принимает то, сколько игрок нажал и куда, характеристики игрока, экран и команду для смены блоков внутри сцен.</a:t>
            </a:r>
          </a:p>
          <a:p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800"/>
            <a:ext cx="6229350" cy="566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596668" cy="1320800"/>
          </a:xfrm>
        </p:spPr>
        <p:txBody>
          <a:bodyPr/>
          <a:lstStyle/>
          <a:p>
            <a:r>
              <a:rPr lang="ru-RU" dirty="0" smtClean="0"/>
              <a:t>Файлы </a:t>
            </a:r>
            <a:r>
              <a:rPr lang="en-US" dirty="0" smtClean="0"/>
              <a:t>novel</a:t>
            </a:r>
            <a:r>
              <a:rPr lang="ru-RU" dirty="0" smtClean="0"/>
              <a:t>. </a:t>
            </a:r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34200" y="1981200"/>
            <a:ext cx="3429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Инструменты, помогающие изобразить магазин покупки подарков.</a:t>
            </a: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680621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596668" cy="1320800"/>
          </a:xfrm>
        </p:spPr>
        <p:txBody>
          <a:bodyPr/>
          <a:lstStyle/>
          <a:p>
            <a:r>
              <a:rPr lang="ru-RU" dirty="0" smtClean="0"/>
              <a:t>Файлы </a:t>
            </a:r>
            <a:r>
              <a:rPr lang="en-US" dirty="0" smtClean="0"/>
              <a:t>novel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widgtext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8400" y="2286000"/>
            <a:ext cx="2971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Похож на </a:t>
            </a:r>
            <a:r>
              <a:rPr lang="en-US" sz="2400" dirty="0" smtClean="0"/>
              <a:t>game</a:t>
            </a:r>
            <a:r>
              <a:rPr lang="ru-RU" sz="2400" dirty="0" smtClean="0"/>
              <a:t>. Вывод текст и диалоговое окно. Используется чаще (каждую сцену) для вывода всего текста</a:t>
            </a:r>
          </a:p>
          <a:p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19200"/>
            <a:ext cx="499968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596668" cy="1320800"/>
          </a:xfrm>
        </p:spPr>
        <p:txBody>
          <a:bodyPr/>
          <a:lstStyle/>
          <a:p>
            <a:r>
              <a:rPr lang="ru-RU" dirty="0" smtClean="0"/>
              <a:t>Файлы </a:t>
            </a:r>
            <a:r>
              <a:rPr lang="en-US" dirty="0" smtClean="0"/>
              <a:t>novel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76950" y="1371600"/>
            <a:ext cx="3429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Создает черепах для отображения персонажей, запоминает информацию о них(отношения с игроком, любимые подарки).</a:t>
            </a:r>
          </a:p>
          <a:p>
            <a:r>
              <a:rPr lang="ru-RU" sz="2400" dirty="0" smtClean="0"/>
              <a:t>Чтение характеристики игрока и запись ее в файл</a:t>
            </a:r>
          </a:p>
          <a:p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48672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596668" cy="1320800"/>
          </a:xfrm>
        </p:spPr>
        <p:txBody>
          <a:bodyPr/>
          <a:lstStyle/>
          <a:p>
            <a:r>
              <a:rPr lang="ru-RU" dirty="0" smtClean="0"/>
              <a:t>Файлы </a:t>
            </a:r>
            <a:r>
              <a:rPr lang="en-US" dirty="0" smtClean="0"/>
              <a:t>novel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76950" y="13716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Считает клики на мышь. Сбрасывает счетчик. Оправляет, куда нажал игрок и возвращает команду после </a:t>
            </a:r>
          </a:p>
          <a:p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1057275"/>
            <a:ext cx="60102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3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и примечания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Иногда быстрое перекрикивание ломает игру.</a:t>
            </a:r>
          </a:p>
          <a:p>
            <a:r>
              <a:rPr lang="ru-RU" sz="2000" dirty="0" smtClean="0"/>
              <a:t>При выхода из магазина, из-за отсутствия альтернатив, все черепахи вызываются и удаляются, что заставляет их всех показаться. Это может сломать игру при очень быстром нажатии, а также некрасиво.</a:t>
            </a:r>
          </a:p>
          <a:p>
            <a:r>
              <a:rPr lang="ru-RU" sz="2000" dirty="0" smtClean="0"/>
              <a:t>Могут присутствовать ошибки в выводимом тексте, так как всё делалось вручную</a:t>
            </a:r>
          </a:p>
          <a:p>
            <a:r>
              <a:rPr lang="ru-RU" sz="2000" dirty="0" smtClean="0"/>
              <a:t>ИИ использовался для создания сюжета (Основных моментов), изображения персонажей, обработки изображения, пр. Сам код писался только с помощью разных сайтов и собственных идей.</a:t>
            </a:r>
          </a:p>
        </p:txBody>
      </p:sp>
    </p:spTree>
    <p:extLst>
      <p:ext uri="{BB962C8B-B14F-4D97-AF65-F5344CB8AC3E}">
        <p14:creationId xmlns:p14="http://schemas.microsoft.com/office/powerpoint/2010/main" val="28725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338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Новела: «Апокалипсис сегодня»</vt:lpstr>
      <vt:lpstr>Тема проекта</vt:lpstr>
      <vt:lpstr>Файлы проекта</vt:lpstr>
      <vt:lpstr>Файлы novel</vt:lpstr>
      <vt:lpstr>Файлы novel. Game</vt:lpstr>
      <vt:lpstr>Файлы novel, widgtext</vt:lpstr>
      <vt:lpstr>Файлы novel</vt:lpstr>
      <vt:lpstr>Файлы novel</vt:lpstr>
      <vt:lpstr>Проблемы и примечания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Новела: «Апокалипсис сегодня»</dc:title>
  <dc:creator>HAHa</dc:creator>
  <cp:lastModifiedBy>HAHa</cp:lastModifiedBy>
  <cp:revision>9</cp:revision>
  <dcterms:created xsi:type="dcterms:W3CDTF">2025-05-08T19:27:25Z</dcterms:created>
  <dcterms:modified xsi:type="dcterms:W3CDTF">2025-05-23T12:58:16Z</dcterms:modified>
</cp:coreProperties>
</file>