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8" r:id="rId39"/>
    <p:sldId id="264" r:id="rId40"/>
    <p:sldId id="267" r:id="rId41"/>
    <p:sldId id="265" r:id="rId42"/>
    <p:sldId id="266" r:id="rId4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9;p2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19" name="Google Shape;10;p2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" name="Google Shape;30;p2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" name="Google Shape;31;p2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17600" y="1132200"/>
            <a:ext cx="6508440" cy="19983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38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" name="Google Shape;50;p2"/>
          <p:cNvGrpSpPr/>
          <p:nvPr/>
        </p:nvGrpSpPr>
        <p:grpSpPr>
          <a:xfrm>
            <a:off x="0" y="607320"/>
            <a:ext cx="1284120" cy="586440"/>
            <a:chOff x="0" y="607320"/>
            <a:chExt cx="1284120" cy="586440"/>
          </a:xfrm>
        </p:grpSpPr>
        <p:sp>
          <p:nvSpPr>
            <p:cNvPr id="41" name="Google Shape;51;p2"/>
            <p:cNvSpPr/>
            <p:nvPr/>
          </p:nvSpPr>
          <p:spPr>
            <a:xfrm rot="16200000">
              <a:off x="348840" y="25848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42" name="Google Shape;52;p2"/>
            <p:cNvGrpSpPr/>
            <p:nvPr/>
          </p:nvGrpSpPr>
          <p:grpSpPr>
            <a:xfrm>
              <a:off x="360" y="779760"/>
              <a:ext cx="882720" cy="241560"/>
              <a:chOff x="360" y="779760"/>
              <a:chExt cx="882720" cy="241560"/>
            </a:xfrm>
          </p:grpSpPr>
          <p:sp>
            <p:nvSpPr>
              <p:cNvPr id="43" name="Google Shape;53;p2"/>
              <p:cNvSpPr/>
              <p:nvPr/>
            </p:nvSpPr>
            <p:spPr>
              <a:xfrm rot="10800000">
                <a:off x="731160" y="7797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 rot="10800000">
                <a:off x="585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 rot="10800000">
                <a:off x="43920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 rot="10800000">
                <a:off x="29304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 rot="10800000">
                <a:off x="14688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 rot="10800000">
                <a:off x="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9" name="Google Shape;59;p2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50" name="Google Shape;60;p2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" name="Google Shape;63;p2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64;p2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5" name="Google Shape;65;p2"/>
          <p:cNvGrpSpPr/>
          <p:nvPr/>
        </p:nvGrpSpPr>
        <p:grpSpPr>
          <a:xfrm>
            <a:off x="-1414440" y="3058560"/>
            <a:ext cx="2297520" cy="347040"/>
            <a:chOff x="-1414440" y="3058560"/>
            <a:chExt cx="2297520" cy="347040"/>
          </a:xfrm>
        </p:grpSpPr>
        <p:sp>
          <p:nvSpPr>
            <p:cNvPr id="56" name="Google Shape;66;p2"/>
            <p:cNvSpPr/>
            <p:nvPr/>
          </p:nvSpPr>
          <p:spPr>
            <a:xfrm>
              <a:off x="-1414440" y="3337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67;p2"/>
            <p:cNvSpPr/>
            <p:nvPr/>
          </p:nvSpPr>
          <p:spPr>
            <a:xfrm>
              <a:off x="-1111320" y="3058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8" name="Google Shape;68;p2"/>
          <p:cNvGrpSpPr/>
          <p:nvPr/>
        </p:nvGrpSpPr>
        <p:grpSpPr>
          <a:xfrm>
            <a:off x="-799200" y="4138920"/>
            <a:ext cx="1822320" cy="196560"/>
            <a:chOff x="-799200" y="4138920"/>
            <a:chExt cx="1822320" cy="196560"/>
          </a:xfrm>
        </p:grpSpPr>
        <p:sp>
          <p:nvSpPr>
            <p:cNvPr id="59" name="Google Shape;69;p2"/>
            <p:cNvSpPr/>
            <p:nvPr/>
          </p:nvSpPr>
          <p:spPr>
            <a:xfrm flipH="1">
              <a:off x="-799200" y="418536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" name="Google Shape;70;p2"/>
            <p:cNvSpPr/>
            <p:nvPr/>
          </p:nvSpPr>
          <p:spPr>
            <a:xfrm flipH="1">
              <a:off x="931680" y="413892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" name="Google Shape;71;p2"/>
            <p:cNvSpPr/>
            <p:nvPr/>
          </p:nvSpPr>
          <p:spPr>
            <a:xfrm flipH="1">
              <a:off x="955080" y="416376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2" name="Google Shape;72;p2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" name="Google Shape;73;p2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Google Shape;74;p2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5" name="Google Shape;75;p2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6" name="Google Shape;76;p2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77;p2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" name="Google Shape;78;p2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" name="Google Shape;79;p2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" name="Google Shape;80;p2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1" name="Google Shape;81;p2"/>
          <p:cNvGrpSpPr/>
          <p:nvPr/>
        </p:nvGrpSpPr>
        <p:grpSpPr>
          <a:xfrm>
            <a:off x="8496000" y="1713600"/>
            <a:ext cx="882720" cy="241560"/>
            <a:chOff x="8496000" y="1713600"/>
            <a:chExt cx="882720" cy="241560"/>
          </a:xfrm>
        </p:grpSpPr>
        <p:sp>
          <p:nvSpPr>
            <p:cNvPr id="72" name="Google Shape;82;p2"/>
            <p:cNvSpPr/>
            <p:nvPr/>
          </p:nvSpPr>
          <p:spPr>
            <a:xfrm>
              <a:off x="8496000" y="17136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" name="Google Shape;83;p2"/>
            <p:cNvSpPr/>
            <p:nvPr/>
          </p:nvSpPr>
          <p:spPr>
            <a:xfrm>
              <a:off x="8643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84;p2"/>
            <p:cNvSpPr/>
            <p:nvPr/>
          </p:nvSpPr>
          <p:spPr>
            <a:xfrm>
              <a:off x="878976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85;p2"/>
            <p:cNvSpPr/>
            <p:nvPr/>
          </p:nvSpPr>
          <p:spPr>
            <a:xfrm>
              <a:off x="893592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86;p2"/>
            <p:cNvSpPr/>
            <p:nvPr/>
          </p:nvSpPr>
          <p:spPr>
            <a:xfrm>
              <a:off x="908208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87;p2"/>
            <p:cNvSpPr/>
            <p:nvPr/>
          </p:nvSpPr>
          <p:spPr>
            <a:xfrm>
              <a:off x="9228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8" name="Google Shape;88;p2"/>
          <p:cNvGrpSpPr/>
          <p:nvPr/>
        </p:nvGrpSpPr>
        <p:grpSpPr>
          <a:xfrm>
            <a:off x="8267400" y="3231000"/>
            <a:ext cx="1105560" cy="133560"/>
            <a:chOff x="8267400" y="3231000"/>
            <a:chExt cx="1105560" cy="133560"/>
          </a:xfrm>
        </p:grpSpPr>
        <p:grpSp>
          <p:nvGrpSpPr>
            <p:cNvPr id="79" name="Google Shape;89;p2"/>
            <p:cNvGrpSpPr/>
            <p:nvPr/>
          </p:nvGrpSpPr>
          <p:grpSpPr>
            <a:xfrm>
              <a:off x="8267400" y="3313800"/>
              <a:ext cx="883080" cy="50760"/>
              <a:chOff x="8267400" y="3313800"/>
              <a:chExt cx="883080" cy="50760"/>
            </a:xfrm>
          </p:grpSpPr>
          <p:sp>
            <p:nvSpPr>
              <p:cNvPr id="80" name="Google Shape;90;p2"/>
              <p:cNvSpPr/>
              <p:nvPr/>
            </p:nvSpPr>
            <p:spPr>
              <a:xfrm>
                <a:off x="82674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" name="Google Shape;91;p2"/>
              <p:cNvSpPr/>
              <p:nvPr/>
            </p:nvSpPr>
            <p:spPr>
              <a:xfrm>
                <a:off x="83599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" name="Google Shape;92;p2"/>
              <p:cNvSpPr/>
              <p:nvPr/>
            </p:nvSpPr>
            <p:spPr>
              <a:xfrm>
                <a:off x="84524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" name="Google Shape;93;p2"/>
              <p:cNvSpPr/>
              <p:nvPr/>
            </p:nvSpPr>
            <p:spPr>
              <a:xfrm>
                <a:off x="85449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" name="Google Shape;94;p2"/>
              <p:cNvSpPr/>
              <p:nvPr/>
            </p:nvSpPr>
            <p:spPr>
              <a:xfrm>
                <a:off x="86371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" name="Google Shape;95;p2"/>
              <p:cNvSpPr/>
              <p:nvPr/>
            </p:nvSpPr>
            <p:spPr>
              <a:xfrm>
                <a:off x="87296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" name="Google Shape;96;p2"/>
              <p:cNvSpPr/>
              <p:nvPr/>
            </p:nvSpPr>
            <p:spPr>
              <a:xfrm>
                <a:off x="88221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97;p2"/>
              <p:cNvSpPr/>
              <p:nvPr/>
            </p:nvSpPr>
            <p:spPr>
              <a:xfrm>
                <a:off x="891468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98;p2"/>
              <p:cNvSpPr/>
              <p:nvPr/>
            </p:nvSpPr>
            <p:spPr>
              <a:xfrm>
                <a:off x="90072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99;p2"/>
              <p:cNvSpPr/>
              <p:nvPr/>
            </p:nvSpPr>
            <p:spPr>
              <a:xfrm>
                <a:off x="90997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0" name="Google Shape;100;p2"/>
            <p:cNvGrpSpPr/>
            <p:nvPr/>
          </p:nvGrpSpPr>
          <p:grpSpPr>
            <a:xfrm>
              <a:off x="8490240" y="3231000"/>
              <a:ext cx="882720" cy="50760"/>
              <a:chOff x="8490240" y="3231000"/>
              <a:chExt cx="882720" cy="50760"/>
            </a:xfrm>
          </p:grpSpPr>
          <p:sp>
            <p:nvSpPr>
              <p:cNvPr id="91" name="Google Shape;101;p2"/>
              <p:cNvSpPr/>
              <p:nvPr/>
            </p:nvSpPr>
            <p:spPr>
              <a:xfrm>
                <a:off x="84902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" name="Google Shape;102;p2"/>
              <p:cNvSpPr/>
              <p:nvPr/>
            </p:nvSpPr>
            <p:spPr>
              <a:xfrm>
                <a:off x="85824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" name="Google Shape;103;p2"/>
              <p:cNvSpPr/>
              <p:nvPr/>
            </p:nvSpPr>
            <p:spPr>
              <a:xfrm>
                <a:off x="86749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" name="Google Shape;104;p2"/>
              <p:cNvSpPr/>
              <p:nvPr/>
            </p:nvSpPr>
            <p:spPr>
              <a:xfrm>
                <a:off x="87674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105;p2"/>
              <p:cNvSpPr/>
              <p:nvPr/>
            </p:nvSpPr>
            <p:spPr>
              <a:xfrm>
                <a:off x="885996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106;p2"/>
              <p:cNvSpPr/>
              <p:nvPr/>
            </p:nvSpPr>
            <p:spPr>
              <a:xfrm>
                <a:off x="89524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107;p2"/>
              <p:cNvSpPr/>
              <p:nvPr/>
            </p:nvSpPr>
            <p:spPr>
              <a:xfrm>
                <a:off x="90450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108;p2"/>
              <p:cNvSpPr/>
              <p:nvPr/>
            </p:nvSpPr>
            <p:spPr>
              <a:xfrm>
                <a:off x="91375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109;p2"/>
              <p:cNvSpPr/>
              <p:nvPr/>
            </p:nvSpPr>
            <p:spPr>
              <a:xfrm>
                <a:off x="92296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" name="Google Shape;110;p2"/>
              <p:cNvSpPr/>
              <p:nvPr/>
            </p:nvSpPr>
            <p:spPr>
              <a:xfrm>
                <a:off x="93222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1" name="Google Shape;111;p2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102" name="Google Shape;112;p2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" name="Google Shape;113;p2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4" name="Google Shape;114;p2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" name="Google Shape;115;p2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116;p2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7" name="Google Shape;117;p2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108" name="Google Shape;118;p2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" name="Google Shape;119;p2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" name="Google Shape;120;p2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121;p2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" name="Google Shape;122;p2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3" name="Google Shape;123;p2"/>
          <p:cNvGrpSpPr/>
          <p:nvPr/>
        </p:nvGrpSpPr>
        <p:grpSpPr>
          <a:xfrm>
            <a:off x="6421320" y="-1455120"/>
            <a:ext cx="347040" cy="2297160"/>
            <a:chOff x="6421320" y="-1455120"/>
            <a:chExt cx="347040" cy="2297160"/>
          </a:xfrm>
        </p:grpSpPr>
        <p:sp>
          <p:nvSpPr>
            <p:cNvPr id="114" name="Google Shape;124;p2"/>
            <p:cNvSpPr/>
            <p:nvPr/>
          </p:nvSpPr>
          <p:spPr>
            <a:xfrm rot="5400000">
              <a:off x="545796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" name="Google Shape;125;p2"/>
            <p:cNvSpPr/>
            <p:nvPr/>
          </p:nvSpPr>
          <p:spPr>
            <a:xfrm rot="5400000">
              <a:off x="573732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6" name="Google Shape;126;p2"/>
          <p:cNvSpPr/>
          <p:nvPr/>
        </p:nvSpPr>
        <p:spPr>
          <a:xfrm rot="10800000">
            <a:off x="1024200" y="4389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1492;p1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813" name="Google Shape;1493;p1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1494;p1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5" name="Google Shape;1495;p1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6" name="Google Shape;1496;p1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7" name="Google Shape;1497;p1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8" name="Google Shape;1498;p1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9" name="Google Shape;1499;p1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0" name="Google Shape;1500;p1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1" name="Google Shape;1501;p1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2" name="Google Shape;1502;p1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3" name="Google Shape;1503;p1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4" name="Google Shape;1504;p1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5" name="Google Shape;1505;p1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6" name="Google Shape;1506;p1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7" name="Google Shape;1507;p1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8" name="Google Shape;1508;p1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9" name="Google Shape;1509;p1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0" name="Google Shape;1510;p1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1" name="Google Shape;1511;p1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2" name="Google Shape;1512;p1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3" name="Google Shape;1513;p1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4" name="Google Shape;1514;p1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5" name="Google Shape;1515;p1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6" name="Google Shape;1516;p1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7" name="Google Shape;1517;p1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8" name="Google Shape;1518;p1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9" name="Google Shape;1519;p1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0" name="Google Shape;1520;p1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1" name="Google Shape;1521;p1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2" name="Google Shape;1522;p1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3" name="Google Shape;1523;p1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4" name="Google Shape;1524;p1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5" name="Google Shape;1525;p1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6" name="Google Shape;1526;p1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7" name="Google Shape;1527;p1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8" name="Google Shape;1528;p1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9" name="Google Shape;1529;p1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50" name="Google Shape;1530;p1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1773000" y="2597040"/>
            <a:ext cx="18853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2" name="PlaceHolder 2"/>
          <p:cNvSpPr>
            <a:spLocks noGrp="1"/>
          </p:cNvSpPr>
          <p:nvPr>
            <p:ph type="title"/>
          </p:nvPr>
        </p:nvSpPr>
        <p:spPr>
          <a:xfrm>
            <a:off x="5491080" y="3013560"/>
            <a:ext cx="18853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53" name="Google Shape;1535;p19"/>
          <p:cNvGrpSpPr/>
          <p:nvPr/>
        </p:nvGrpSpPr>
        <p:grpSpPr>
          <a:xfrm>
            <a:off x="0" y="4386960"/>
            <a:ext cx="1284120" cy="586440"/>
            <a:chOff x="0" y="4386960"/>
            <a:chExt cx="1284120" cy="586440"/>
          </a:xfrm>
        </p:grpSpPr>
        <p:sp>
          <p:nvSpPr>
            <p:cNvPr id="854" name="Google Shape;1536;p19"/>
            <p:cNvSpPr/>
            <p:nvPr/>
          </p:nvSpPr>
          <p:spPr>
            <a:xfrm rot="16200000">
              <a:off x="348840" y="40381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855" name="Google Shape;1537;p19"/>
            <p:cNvGrpSpPr/>
            <p:nvPr/>
          </p:nvGrpSpPr>
          <p:grpSpPr>
            <a:xfrm>
              <a:off x="360" y="4559400"/>
              <a:ext cx="882720" cy="241560"/>
              <a:chOff x="360" y="4559400"/>
              <a:chExt cx="882720" cy="241560"/>
            </a:xfrm>
          </p:grpSpPr>
          <p:sp>
            <p:nvSpPr>
              <p:cNvPr id="856" name="Google Shape;1538;p19"/>
              <p:cNvSpPr/>
              <p:nvPr/>
            </p:nvSpPr>
            <p:spPr>
              <a:xfrm rot="10800000">
                <a:off x="731160" y="45594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7" name="Google Shape;1539;p19"/>
              <p:cNvSpPr/>
              <p:nvPr/>
            </p:nvSpPr>
            <p:spPr>
              <a:xfrm rot="10800000">
                <a:off x="58536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8" name="Google Shape;1540;p19"/>
              <p:cNvSpPr/>
              <p:nvPr/>
            </p:nvSpPr>
            <p:spPr>
              <a:xfrm rot="10800000">
                <a:off x="43920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9" name="Google Shape;1541;p19"/>
              <p:cNvSpPr/>
              <p:nvPr/>
            </p:nvSpPr>
            <p:spPr>
              <a:xfrm rot="10800000">
                <a:off x="29304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0" name="Google Shape;1542;p19"/>
              <p:cNvSpPr/>
              <p:nvPr/>
            </p:nvSpPr>
            <p:spPr>
              <a:xfrm rot="10800000">
                <a:off x="14688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1" name="Google Shape;1543;p19"/>
              <p:cNvSpPr/>
              <p:nvPr/>
            </p:nvSpPr>
            <p:spPr>
              <a:xfrm rot="10800000">
                <a:off x="36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62" name="Google Shape;1544;p19"/>
          <p:cNvGrpSpPr/>
          <p:nvPr/>
        </p:nvGrpSpPr>
        <p:grpSpPr>
          <a:xfrm>
            <a:off x="1852200" y="-114480"/>
            <a:ext cx="1520640" cy="301680"/>
            <a:chOff x="1852200" y="-114480"/>
            <a:chExt cx="1520640" cy="301680"/>
          </a:xfrm>
        </p:grpSpPr>
        <p:sp>
          <p:nvSpPr>
            <p:cNvPr id="863" name="Google Shape;1545;p19"/>
            <p:cNvSpPr/>
            <p:nvPr/>
          </p:nvSpPr>
          <p:spPr>
            <a:xfrm>
              <a:off x="1945800" y="-68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4" name="Google Shape;1546;p19"/>
            <p:cNvSpPr/>
            <p:nvPr/>
          </p:nvSpPr>
          <p:spPr>
            <a:xfrm>
              <a:off x="3281400" y="95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5" name="Google Shape;1547;p19"/>
            <p:cNvSpPr/>
            <p:nvPr/>
          </p:nvSpPr>
          <p:spPr>
            <a:xfrm>
              <a:off x="3305160" y="120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6" name="Google Shape;1548;p19"/>
            <p:cNvSpPr/>
            <p:nvPr/>
          </p:nvSpPr>
          <p:spPr>
            <a:xfrm>
              <a:off x="1852200" y="-1144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7" name="Google Shape;1549;p19"/>
            <p:cNvSpPr/>
            <p:nvPr/>
          </p:nvSpPr>
          <p:spPr>
            <a:xfrm>
              <a:off x="1876320" y="-89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68" name="Google Shape;1550;p19"/>
          <p:cNvGrpSpPr/>
          <p:nvPr/>
        </p:nvGrpSpPr>
        <p:grpSpPr>
          <a:xfrm>
            <a:off x="-141480" y="1750680"/>
            <a:ext cx="552600" cy="98640"/>
            <a:chOff x="-141480" y="1750680"/>
            <a:chExt cx="552600" cy="98640"/>
          </a:xfrm>
        </p:grpSpPr>
        <p:sp>
          <p:nvSpPr>
            <p:cNvPr id="869" name="Google Shape;1551;p19"/>
            <p:cNvSpPr/>
            <p:nvPr/>
          </p:nvSpPr>
          <p:spPr>
            <a:xfrm rot="5400000">
              <a:off x="312480" y="17506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0" name="Google Shape;1552;p19"/>
            <p:cNvSpPr/>
            <p:nvPr/>
          </p:nvSpPr>
          <p:spPr>
            <a:xfrm rot="5400000">
              <a:off x="339120" y="1777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1" name="Google Shape;1553;p19"/>
            <p:cNvSpPr/>
            <p:nvPr/>
          </p:nvSpPr>
          <p:spPr>
            <a:xfrm rot="5400000">
              <a:off x="-141480" y="1753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2" name="Google Shape;1554;p19"/>
            <p:cNvSpPr/>
            <p:nvPr/>
          </p:nvSpPr>
          <p:spPr>
            <a:xfrm rot="5400000">
              <a:off x="-117720" y="17776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3" name="Google Shape;1555;p19"/>
            <p:cNvSpPr/>
            <p:nvPr/>
          </p:nvSpPr>
          <p:spPr>
            <a:xfrm rot="5400000">
              <a:off x="134640" y="1614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874" name="Google Shape;1556;p19"/>
          <p:cNvSpPr/>
          <p:nvPr/>
        </p:nvSpPr>
        <p:spPr>
          <a:xfrm>
            <a:off x="47124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75" name="Google Shape;1557;p19"/>
          <p:cNvSpPr/>
          <p:nvPr/>
        </p:nvSpPr>
        <p:spPr>
          <a:xfrm>
            <a:off x="-1281600" y="37908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76" name="Google Shape;1558;p19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77" name="Google Shape;1559;p19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78" name="Google Shape;1560;p19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879" name="Google Shape;1561;p19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0" name="Google Shape;1562;p19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1" name="Google Shape;1563;p19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2" name="Google Shape;1564;p19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3" name="Google Shape;1565;p19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84" name="PlaceHolder 3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5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oogle Shape;1568;p20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886" name="Google Shape;1569;p20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7" name="Google Shape;1570;p20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8" name="Google Shape;1571;p20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9" name="Google Shape;1572;p20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0" name="Google Shape;1573;p20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1" name="Google Shape;1574;p20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2" name="Google Shape;1575;p20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3" name="Google Shape;1576;p20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4" name="Google Shape;1577;p20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5" name="Google Shape;1578;p20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6" name="Google Shape;1579;p20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7" name="Google Shape;1580;p20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8" name="Google Shape;1581;p20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99" name="Google Shape;1582;p20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0" name="Google Shape;1583;p20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1" name="Google Shape;1584;p20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2" name="Google Shape;1585;p20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3" name="Google Shape;1586;p20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4" name="Google Shape;1587;p20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5" name="Google Shape;1588;p20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6" name="Google Shape;1589;p20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7" name="Google Shape;1590;p20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8" name="Google Shape;1591;p20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9" name="Google Shape;1592;p20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0" name="Google Shape;1593;p20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1" name="Google Shape;1594;p20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2" name="Google Shape;1595;p20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3" name="Google Shape;1596;p20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4" name="Google Shape;1597;p20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5" name="Google Shape;1598;p20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6" name="Google Shape;1599;p20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7" name="Google Shape;1600;p20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8" name="Google Shape;1601;p20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19" name="Google Shape;1602;p20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0" name="Google Shape;1603;p20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1" name="Google Shape;1604;p20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2" name="Google Shape;1605;p20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3" name="Google Shape;1606;p20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24" name="Google Shape;1609;p20"/>
          <p:cNvGrpSpPr/>
          <p:nvPr/>
        </p:nvGrpSpPr>
        <p:grpSpPr>
          <a:xfrm>
            <a:off x="1440" y="-88920"/>
            <a:ext cx="586440" cy="1284120"/>
            <a:chOff x="1440" y="-88920"/>
            <a:chExt cx="586440" cy="1284120"/>
          </a:xfrm>
        </p:grpSpPr>
        <p:sp>
          <p:nvSpPr>
            <p:cNvPr id="925" name="Google Shape;1610;p20"/>
            <p:cNvSpPr/>
            <p:nvPr/>
          </p:nvSpPr>
          <p:spPr>
            <a:xfrm>
              <a:off x="1440" y="-889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926" name="Google Shape;1611;p20"/>
            <p:cNvGrpSpPr/>
            <p:nvPr/>
          </p:nvGrpSpPr>
          <p:grpSpPr>
            <a:xfrm>
              <a:off x="173880" y="-88200"/>
              <a:ext cx="241560" cy="882720"/>
              <a:chOff x="173880" y="-88200"/>
              <a:chExt cx="241560" cy="882720"/>
            </a:xfrm>
          </p:grpSpPr>
          <p:sp>
            <p:nvSpPr>
              <p:cNvPr id="927" name="Google Shape;1612;p20"/>
              <p:cNvSpPr/>
              <p:nvPr/>
            </p:nvSpPr>
            <p:spPr>
              <a:xfrm rot="16200000">
                <a:off x="218520" y="5976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8" name="Google Shape;1613;p20"/>
              <p:cNvSpPr/>
              <p:nvPr/>
            </p:nvSpPr>
            <p:spPr>
              <a:xfrm rot="16200000">
                <a:off x="219240" y="45072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9" name="Google Shape;1614;p20"/>
              <p:cNvSpPr/>
              <p:nvPr/>
            </p:nvSpPr>
            <p:spPr>
              <a:xfrm rot="16200000">
                <a:off x="219240" y="3045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0" name="Google Shape;1615;p20"/>
              <p:cNvSpPr/>
              <p:nvPr/>
            </p:nvSpPr>
            <p:spPr>
              <a:xfrm rot="16200000">
                <a:off x="219240" y="158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1" name="Google Shape;1616;p20"/>
              <p:cNvSpPr/>
              <p:nvPr/>
            </p:nvSpPr>
            <p:spPr>
              <a:xfrm rot="16200000">
                <a:off x="219240" y="122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2" name="Google Shape;1617;p20"/>
              <p:cNvSpPr/>
              <p:nvPr/>
            </p:nvSpPr>
            <p:spPr>
              <a:xfrm rot="16200000">
                <a:off x="219240" y="-1335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33" name="Google Shape;1618;p20"/>
          <p:cNvGrpSpPr/>
          <p:nvPr/>
        </p:nvGrpSpPr>
        <p:grpSpPr>
          <a:xfrm>
            <a:off x="6028200" y="176040"/>
            <a:ext cx="552600" cy="98640"/>
            <a:chOff x="6028200" y="176040"/>
            <a:chExt cx="552600" cy="98640"/>
          </a:xfrm>
        </p:grpSpPr>
        <p:sp>
          <p:nvSpPr>
            <p:cNvPr id="934" name="Google Shape;1619;p20"/>
            <p:cNvSpPr/>
            <p:nvPr/>
          </p:nvSpPr>
          <p:spPr>
            <a:xfrm rot="5400000">
              <a:off x="6482160" y="176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5" name="Google Shape;1620;p20"/>
            <p:cNvSpPr/>
            <p:nvPr/>
          </p:nvSpPr>
          <p:spPr>
            <a:xfrm rot="5400000">
              <a:off x="6508800" y="202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6" name="Google Shape;1621;p20"/>
            <p:cNvSpPr/>
            <p:nvPr/>
          </p:nvSpPr>
          <p:spPr>
            <a:xfrm rot="5400000">
              <a:off x="6028200" y="178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7" name="Google Shape;1622;p20"/>
            <p:cNvSpPr/>
            <p:nvPr/>
          </p:nvSpPr>
          <p:spPr>
            <a:xfrm rot="5400000">
              <a:off x="6051960" y="203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8" name="Google Shape;1623;p20"/>
            <p:cNvSpPr/>
            <p:nvPr/>
          </p:nvSpPr>
          <p:spPr>
            <a:xfrm rot="5400000">
              <a:off x="6303960" y="39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39" name="Google Shape;1624;p20"/>
          <p:cNvGrpSpPr/>
          <p:nvPr/>
        </p:nvGrpSpPr>
        <p:grpSpPr>
          <a:xfrm>
            <a:off x="-225720" y="4407480"/>
            <a:ext cx="552600" cy="98640"/>
            <a:chOff x="-225720" y="4407480"/>
            <a:chExt cx="552600" cy="98640"/>
          </a:xfrm>
        </p:grpSpPr>
        <p:sp>
          <p:nvSpPr>
            <p:cNvPr id="940" name="Google Shape;1625;p20"/>
            <p:cNvSpPr/>
            <p:nvPr/>
          </p:nvSpPr>
          <p:spPr>
            <a:xfrm rot="5400000">
              <a:off x="228240" y="44074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1" name="Google Shape;1626;p20"/>
            <p:cNvSpPr/>
            <p:nvPr/>
          </p:nvSpPr>
          <p:spPr>
            <a:xfrm rot="5400000">
              <a:off x="254880" y="4434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2" name="Google Shape;1627;p20"/>
            <p:cNvSpPr/>
            <p:nvPr/>
          </p:nvSpPr>
          <p:spPr>
            <a:xfrm rot="5400000">
              <a:off x="-225720" y="4410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3" name="Google Shape;1628;p20"/>
            <p:cNvSpPr/>
            <p:nvPr/>
          </p:nvSpPr>
          <p:spPr>
            <a:xfrm rot="5400000">
              <a:off x="-201600" y="4434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4" name="Google Shape;1629;p20"/>
            <p:cNvSpPr/>
            <p:nvPr/>
          </p:nvSpPr>
          <p:spPr>
            <a:xfrm rot="5400000">
              <a:off x="50400" y="42717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5" name="Google Shape;1630;p20"/>
          <p:cNvGrpSpPr/>
          <p:nvPr/>
        </p:nvGrpSpPr>
        <p:grpSpPr>
          <a:xfrm>
            <a:off x="-799200" y="4748760"/>
            <a:ext cx="1822320" cy="196200"/>
            <a:chOff x="-799200" y="4748760"/>
            <a:chExt cx="1822320" cy="196200"/>
          </a:xfrm>
        </p:grpSpPr>
        <p:sp>
          <p:nvSpPr>
            <p:cNvPr id="946" name="Google Shape;1631;p20"/>
            <p:cNvSpPr/>
            <p:nvPr/>
          </p:nvSpPr>
          <p:spPr>
            <a:xfrm flipH="1">
              <a:off x="-799200" y="479484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7" name="Google Shape;1632;p20"/>
            <p:cNvSpPr/>
            <p:nvPr/>
          </p:nvSpPr>
          <p:spPr>
            <a:xfrm flipH="1">
              <a:off x="931680" y="47487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8" name="Google Shape;1633;p20"/>
            <p:cNvSpPr/>
            <p:nvPr/>
          </p:nvSpPr>
          <p:spPr>
            <a:xfrm flipH="1">
              <a:off x="955080" y="477324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49" name="Google Shape;1634;p20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50" name="Google Shape;1635;p20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951" name="Google Shape;1636;p20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2" name="Google Shape;1637;p20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3" name="Google Shape;1638;p20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4" name="Google Shape;1639;p20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55" name="Google Shape;1640;p20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56" name="Google Shape;1641;p20"/>
          <p:cNvGrpSpPr/>
          <p:nvPr/>
        </p:nvGrpSpPr>
        <p:grpSpPr>
          <a:xfrm>
            <a:off x="1434600" y="384480"/>
            <a:ext cx="1252800" cy="50760"/>
            <a:chOff x="1434600" y="384480"/>
            <a:chExt cx="1252800" cy="50760"/>
          </a:xfrm>
        </p:grpSpPr>
        <p:sp>
          <p:nvSpPr>
            <p:cNvPr id="957" name="Google Shape;1642;p20"/>
            <p:cNvSpPr/>
            <p:nvPr/>
          </p:nvSpPr>
          <p:spPr>
            <a:xfrm>
              <a:off x="14346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8" name="Google Shape;1643;p20"/>
            <p:cNvSpPr/>
            <p:nvPr/>
          </p:nvSpPr>
          <p:spPr>
            <a:xfrm>
              <a:off x="15271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9" name="Google Shape;1644;p20"/>
            <p:cNvSpPr/>
            <p:nvPr/>
          </p:nvSpPr>
          <p:spPr>
            <a:xfrm>
              <a:off x="16196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0" name="Google Shape;1645;p20"/>
            <p:cNvSpPr/>
            <p:nvPr/>
          </p:nvSpPr>
          <p:spPr>
            <a:xfrm>
              <a:off x="171216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1" name="Google Shape;1646;p20"/>
            <p:cNvSpPr/>
            <p:nvPr/>
          </p:nvSpPr>
          <p:spPr>
            <a:xfrm>
              <a:off x="180468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2" name="Google Shape;1647;p20"/>
            <p:cNvSpPr/>
            <p:nvPr/>
          </p:nvSpPr>
          <p:spPr>
            <a:xfrm>
              <a:off x="18972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3" name="Google Shape;1648;p20"/>
            <p:cNvSpPr/>
            <p:nvPr/>
          </p:nvSpPr>
          <p:spPr>
            <a:xfrm>
              <a:off x="198936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4" name="Google Shape;1649;p20"/>
            <p:cNvSpPr/>
            <p:nvPr/>
          </p:nvSpPr>
          <p:spPr>
            <a:xfrm>
              <a:off x="208188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5" name="Google Shape;1650;p20"/>
            <p:cNvSpPr/>
            <p:nvPr/>
          </p:nvSpPr>
          <p:spPr>
            <a:xfrm>
              <a:off x="21744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6" name="Google Shape;1651;p20"/>
            <p:cNvSpPr/>
            <p:nvPr/>
          </p:nvSpPr>
          <p:spPr>
            <a:xfrm>
              <a:off x="22669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7" name="Google Shape;1652;p20"/>
            <p:cNvSpPr/>
            <p:nvPr/>
          </p:nvSpPr>
          <p:spPr>
            <a:xfrm>
              <a:off x="23594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8" name="Google Shape;1653;p20"/>
            <p:cNvSpPr/>
            <p:nvPr/>
          </p:nvSpPr>
          <p:spPr>
            <a:xfrm>
              <a:off x="24516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9" name="Google Shape;1654;p20"/>
            <p:cNvSpPr/>
            <p:nvPr/>
          </p:nvSpPr>
          <p:spPr>
            <a:xfrm>
              <a:off x="25441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0" name="Google Shape;1655;p20"/>
            <p:cNvSpPr/>
            <p:nvPr/>
          </p:nvSpPr>
          <p:spPr>
            <a:xfrm>
              <a:off x="26366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5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128;p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973" name="Google Shape;129;p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4" name="Google Shape;130;p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5" name="Google Shape;131;p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6" name="Google Shape;132;p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7" name="Google Shape;133;p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8" name="Google Shape;134;p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9" name="Google Shape;135;p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0" name="Google Shape;136;p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1" name="Google Shape;137;p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2" name="Google Shape;138;p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3" name="Google Shape;139;p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4" name="Google Shape;140;p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5" name="Google Shape;141;p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6" name="Google Shape;142;p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7" name="Google Shape;143;p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8" name="Google Shape;144;p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9" name="Google Shape;145;p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0" name="Google Shape;146;p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1" name="Google Shape;147;p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2" name="Google Shape;148;p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3" name="Google Shape;149;p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4" name="Google Shape;150;p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5" name="Google Shape;151;p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6" name="Google Shape;152;p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7" name="Google Shape;153;p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8" name="Google Shape;154;p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9" name="Google Shape;155;p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0" name="Google Shape;156;p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1" name="Google Shape;157;p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2" name="Google Shape;158;p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3" name="Google Shape;159;p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4" name="Google Shape;160;p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5" name="Google Shape;161;p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6" name="Google Shape;162;p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7" name="Google Shape;163;p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8" name="Google Shape;164;p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9" name="Google Shape;165;p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0" name="Google Shape;166;p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1208520" y="2089080"/>
            <a:ext cx="6726600" cy="8413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2" name="PlaceHolder 2"/>
          <p:cNvSpPr>
            <a:spLocks noGrp="1"/>
          </p:cNvSpPr>
          <p:nvPr>
            <p:ph type="title"/>
          </p:nvPr>
        </p:nvSpPr>
        <p:spPr>
          <a:xfrm>
            <a:off x="3132360" y="1168560"/>
            <a:ext cx="2878920" cy="92052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3" name="Google Shape;170;p3"/>
          <p:cNvSpPr/>
          <p:nvPr/>
        </p:nvSpPr>
        <p:spPr>
          <a:xfrm rot="10800000" flipH="1">
            <a:off x="7847280" y="41259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3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14" name="Google Shape;171;p3"/>
          <p:cNvGrpSpPr/>
          <p:nvPr/>
        </p:nvGrpSpPr>
        <p:grpSpPr>
          <a:xfrm>
            <a:off x="8020080" y="4450680"/>
            <a:ext cx="241560" cy="883080"/>
            <a:chOff x="8020080" y="4450680"/>
            <a:chExt cx="241560" cy="883080"/>
          </a:xfrm>
        </p:grpSpPr>
        <p:sp>
          <p:nvSpPr>
            <p:cNvPr id="1015" name="Google Shape;172;p3"/>
            <p:cNvSpPr/>
            <p:nvPr/>
          </p:nvSpPr>
          <p:spPr>
            <a:xfrm rot="5400000" flipV="1">
              <a:off x="8064720" y="44056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6" name="Google Shape;173;p3"/>
            <p:cNvSpPr/>
            <p:nvPr/>
          </p:nvSpPr>
          <p:spPr>
            <a:xfrm rot="5400000" flipV="1">
              <a:off x="8065440" y="4552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7" name="Google Shape;174;p3"/>
            <p:cNvSpPr/>
            <p:nvPr/>
          </p:nvSpPr>
          <p:spPr>
            <a:xfrm rot="5400000" flipV="1">
              <a:off x="8065440" y="4699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8" name="Google Shape;175;p3"/>
            <p:cNvSpPr/>
            <p:nvPr/>
          </p:nvSpPr>
          <p:spPr>
            <a:xfrm rot="5400000" flipV="1">
              <a:off x="8065440" y="4845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9" name="Google Shape;176;p3"/>
            <p:cNvSpPr/>
            <p:nvPr/>
          </p:nvSpPr>
          <p:spPr>
            <a:xfrm rot="5400000" flipV="1">
              <a:off x="8065440" y="4991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0" name="Google Shape;177;p3"/>
            <p:cNvSpPr/>
            <p:nvPr/>
          </p:nvSpPr>
          <p:spPr>
            <a:xfrm rot="5400000" flipV="1">
              <a:off x="8065440" y="5137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21" name="Google Shape;178;p3"/>
          <p:cNvSpPr/>
          <p:nvPr/>
        </p:nvSpPr>
        <p:spPr>
          <a:xfrm flipH="1">
            <a:off x="8088840" y="1535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22" name="Google Shape;179;p3"/>
          <p:cNvGrpSpPr/>
          <p:nvPr/>
        </p:nvGrpSpPr>
        <p:grpSpPr>
          <a:xfrm>
            <a:off x="8658720" y="2349000"/>
            <a:ext cx="1822680" cy="196560"/>
            <a:chOff x="8658720" y="2349000"/>
            <a:chExt cx="1822680" cy="196560"/>
          </a:xfrm>
        </p:grpSpPr>
        <p:sp>
          <p:nvSpPr>
            <p:cNvPr id="1023" name="Google Shape;180;p3"/>
            <p:cNvSpPr/>
            <p:nvPr/>
          </p:nvSpPr>
          <p:spPr>
            <a:xfrm>
              <a:off x="8757720" y="239544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4" name="Google Shape;181;p3"/>
            <p:cNvSpPr/>
            <p:nvPr/>
          </p:nvSpPr>
          <p:spPr>
            <a:xfrm>
              <a:off x="8658720" y="2349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5" name="Google Shape;182;p3"/>
            <p:cNvSpPr/>
            <p:nvPr/>
          </p:nvSpPr>
          <p:spPr>
            <a:xfrm>
              <a:off x="8683560" y="2373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26" name="Google Shape;183;p3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27" name="Google Shape;184;p3"/>
          <p:cNvSpPr/>
          <p:nvPr/>
        </p:nvSpPr>
        <p:spPr>
          <a:xfrm>
            <a:off x="16920" y="86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28" name="Google Shape;185;p3"/>
          <p:cNvGrpSpPr/>
          <p:nvPr/>
        </p:nvGrpSpPr>
        <p:grpSpPr>
          <a:xfrm>
            <a:off x="-270720" y="314280"/>
            <a:ext cx="1520280" cy="301680"/>
            <a:chOff x="-270720" y="314280"/>
            <a:chExt cx="1520280" cy="301680"/>
          </a:xfrm>
        </p:grpSpPr>
        <p:sp>
          <p:nvSpPr>
            <p:cNvPr id="1029" name="Google Shape;186;p3"/>
            <p:cNvSpPr/>
            <p:nvPr/>
          </p:nvSpPr>
          <p:spPr>
            <a:xfrm rot="16200000">
              <a:off x="384120" y="-202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0" name="Google Shape;187;p3"/>
            <p:cNvSpPr/>
            <p:nvPr/>
          </p:nvSpPr>
          <p:spPr>
            <a:xfrm rot="16200000">
              <a:off x="-27072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1" name="Google Shape;188;p3"/>
            <p:cNvSpPr/>
            <p:nvPr/>
          </p:nvSpPr>
          <p:spPr>
            <a:xfrm rot="16200000">
              <a:off x="-246960" y="339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2" name="Google Shape;189;p3"/>
            <p:cNvSpPr/>
            <p:nvPr/>
          </p:nvSpPr>
          <p:spPr>
            <a:xfrm rot="16200000">
              <a:off x="1158120" y="524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3" name="Google Shape;190;p3"/>
            <p:cNvSpPr/>
            <p:nvPr/>
          </p:nvSpPr>
          <p:spPr>
            <a:xfrm rot="16200000">
              <a:off x="1182600" y="54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34" name="Google Shape;191;p3"/>
          <p:cNvGrpSpPr/>
          <p:nvPr/>
        </p:nvGrpSpPr>
        <p:grpSpPr>
          <a:xfrm>
            <a:off x="5134680" y="4950360"/>
            <a:ext cx="1520640" cy="301680"/>
            <a:chOff x="5134680" y="4950360"/>
            <a:chExt cx="1520640" cy="301680"/>
          </a:xfrm>
        </p:grpSpPr>
        <p:sp>
          <p:nvSpPr>
            <p:cNvPr id="1035" name="Google Shape;192;p3"/>
            <p:cNvSpPr/>
            <p:nvPr/>
          </p:nvSpPr>
          <p:spPr>
            <a:xfrm>
              <a:off x="5228280" y="49968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6" name="Google Shape;193;p3"/>
            <p:cNvSpPr/>
            <p:nvPr/>
          </p:nvSpPr>
          <p:spPr>
            <a:xfrm>
              <a:off x="6563880" y="5160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7" name="Google Shape;194;p3"/>
            <p:cNvSpPr/>
            <p:nvPr/>
          </p:nvSpPr>
          <p:spPr>
            <a:xfrm>
              <a:off x="6587640" y="5185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8" name="Google Shape;195;p3"/>
            <p:cNvSpPr/>
            <p:nvPr/>
          </p:nvSpPr>
          <p:spPr>
            <a:xfrm>
              <a:off x="5134680" y="49503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9" name="Google Shape;196;p3"/>
            <p:cNvSpPr/>
            <p:nvPr/>
          </p:nvSpPr>
          <p:spPr>
            <a:xfrm>
              <a:off x="5158800" y="4975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40" name="Google Shape;197;p3"/>
          <p:cNvGrpSpPr/>
          <p:nvPr/>
        </p:nvGrpSpPr>
        <p:grpSpPr>
          <a:xfrm>
            <a:off x="8419680" y="3307320"/>
            <a:ext cx="1105920" cy="133560"/>
            <a:chOff x="8419680" y="3307320"/>
            <a:chExt cx="1105920" cy="133560"/>
          </a:xfrm>
        </p:grpSpPr>
        <p:grpSp>
          <p:nvGrpSpPr>
            <p:cNvPr id="1041" name="Google Shape;198;p3"/>
            <p:cNvGrpSpPr/>
            <p:nvPr/>
          </p:nvGrpSpPr>
          <p:grpSpPr>
            <a:xfrm>
              <a:off x="8419680" y="3390120"/>
              <a:ext cx="883080" cy="50760"/>
              <a:chOff x="8419680" y="3390120"/>
              <a:chExt cx="883080" cy="50760"/>
            </a:xfrm>
          </p:grpSpPr>
          <p:sp>
            <p:nvSpPr>
              <p:cNvPr id="1042" name="Google Shape;199;p3"/>
              <p:cNvSpPr/>
              <p:nvPr/>
            </p:nvSpPr>
            <p:spPr>
              <a:xfrm>
                <a:off x="84196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3" name="Google Shape;200;p3"/>
              <p:cNvSpPr/>
              <p:nvPr/>
            </p:nvSpPr>
            <p:spPr>
              <a:xfrm>
                <a:off x="851220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4" name="Google Shape;201;p3"/>
              <p:cNvSpPr/>
              <p:nvPr/>
            </p:nvSpPr>
            <p:spPr>
              <a:xfrm>
                <a:off x="860472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5" name="Google Shape;202;p3"/>
              <p:cNvSpPr/>
              <p:nvPr/>
            </p:nvSpPr>
            <p:spPr>
              <a:xfrm>
                <a:off x="869724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6" name="Google Shape;203;p3"/>
              <p:cNvSpPr/>
              <p:nvPr/>
            </p:nvSpPr>
            <p:spPr>
              <a:xfrm>
                <a:off x="878976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7" name="Google Shape;204;p3"/>
              <p:cNvSpPr/>
              <p:nvPr/>
            </p:nvSpPr>
            <p:spPr>
              <a:xfrm>
                <a:off x="88822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" name="Google Shape;205;p3"/>
              <p:cNvSpPr/>
              <p:nvPr/>
            </p:nvSpPr>
            <p:spPr>
              <a:xfrm>
                <a:off x="897444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" name="Google Shape;206;p3"/>
              <p:cNvSpPr/>
              <p:nvPr/>
            </p:nvSpPr>
            <p:spPr>
              <a:xfrm>
                <a:off x="906696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0" name="Google Shape;207;p3"/>
              <p:cNvSpPr/>
              <p:nvPr/>
            </p:nvSpPr>
            <p:spPr>
              <a:xfrm>
                <a:off x="91594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1" name="Google Shape;208;p3"/>
              <p:cNvSpPr/>
              <p:nvPr/>
            </p:nvSpPr>
            <p:spPr>
              <a:xfrm>
                <a:off x="925200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52" name="Google Shape;209;p3"/>
            <p:cNvGrpSpPr/>
            <p:nvPr/>
          </p:nvGrpSpPr>
          <p:grpSpPr>
            <a:xfrm>
              <a:off x="8642520" y="3307320"/>
              <a:ext cx="883080" cy="50760"/>
              <a:chOff x="8642520" y="3307320"/>
              <a:chExt cx="883080" cy="50760"/>
            </a:xfrm>
          </p:grpSpPr>
          <p:sp>
            <p:nvSpPr>
              <p:cNvPr id="1053" name="Google Shape;210;p3"/>
              <p:cNvSpPr/>
              <p:nvPr/>
            </p:nvSpPr>
            <p:spPr>
              <a:xfrm>
                <a:off x="86425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4" name="Google Shape;211;p3"/>
              <p:cNvSpPr/>
              <p:nvPr/>
            </p:nvSpPr>
            <p:spPr>
              <a:xfrm>
                <a:off x="87350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5" name="Google Shape;212;p3"/>
              <p:cNvSpPr/>
              <p:nvPr/>
            </p:nvSpPr>
            <p:spPr>
              <a:xfrm>
                <a:off x="882756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6" name="Google Shape;213;p3"/>
              <p:cNvSpPr/>
              <p:nvPr/>
            </p:nvSpPr>
            <p:spPr>
              <a:xfrm>
                <a:off x="89197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7" name="Google Shape;214;p3"/>
              <p:cNvSpPr/>
              <p:nvPr/>
            </p:nvSpPr>
            <p:spPr>
              <a:xfrm>
                <a:off x="90122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8" name="Google Shape;215;p3"/>
              <p:cNvSpPr/>
              <p:nvPr/>
            </p:nvSpPr>
            <p:spPr>
              <a:xfrm>
                <a:off x="910476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9" name="Google Shape;216;p3"/>
              <p:cNvSpPr/>
              <p:nvPr/>
            </p:nvSpPr>
            <p:spPr>
              <a:xfrm>
                <a:off x="919728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0" name="Google Shape;217;p3"/>
              <p:cNvSpPr/>
              <p:nvPr/>
            </p:nvSpPr>
            <p:spPr>
              <a:xfrm>
                <a:off x="928980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1" name="Google Shape;218;p3"/>
              <p:cNvSpPr/>
              <p:nvPr/>
            </p:nvSpPr>
            <p:spPr>
              <a:xfrm>
                <a:off x="93823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2" name="Google Shape;219;p3"/>
              <p:cNvSpPr/>
              <p:nvPr/>
            </p:nvSpPr>
            <p:spPr>
              <a:xfrm>
                <a:off x="94748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63" name="Google Shape;220;p3"/>
          <p:cNvSpPr/>
          <p:nvPr/>
        </p:nvSpPr>
        <p:spPr>
          <a:xfrm>
            <a:off x="-1414440" y="40237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64" name="Google Shape;221;p3"/>
          <p:cNvSpPr/>
          <p:nvPr/>
        </p:nvSpPr>
        <p:spPr>
          <a:xfrm>
            <a:off x="-1111320" y="3744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65" name="Google Shape;222;p3"/>
          <p:cNvGrpSpPr/>
          <p:nvPr/>
        </p:nvGrpSpPr>
        <p:grpSpPr>
          <a:xfrm>
            <a:off x="-154800" y="2431440"/>
            <a:ext cx="882720" cy="241560"/>
            <a:chOff x="-154800" y="2431440"/>
            <a:chExt cx="882720" cy="241560"/>
          </a:xfrm>
        </p:grpSpPr>
        <p:sp>
          <p:nvSpPr>
            <p:cNvPr id="1066" name="Google Shape;223;p3"/>
            <p:cNvSpPr/>
            <p:nvPr/>
          </p:nvSpPr>
          <p:spPr>
            <a:xfrm rot="10800000">
              <a:off x="576000" y="2431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7" name="Google Shape;224;p3"/>
            <p:cNvSpPr/>
            <p:nvPr/>
          </p:nvSpPr>
          <p:spPr>
            <a:xfrm rot="10800000">
              <a:off x="43020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8" name="Google Shape;225;p3"/>
            <p:cNvSpPr/>
            <p:nvPr/>
          </p:nvSpPr>
          <p:spPr>
            <a:xfrm rot="10800000">
              <a:off x="2840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9" name="Google Shape;226;p3"/>
            <p:cNvSpPr/>
            <p:nvPr/>
          </p:nvSpPr>
          <p:spPr>
            <a:xfrm rot="10800000">
              <a:off x="13752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0" name="Google Shape;227;p3"/>
            <p:cNvSpPr/>
            <p:nvPr/>
          </p:nvSpPr>
          <p:spPr>
            <a:xfrm rot="10800000">
              <a:off x="-828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1" name="Google Shape;228;p3"/>
            <p:cNvSpPr/>
            <p:nvPr/>
          </p:nvSpPr>
          <p:spPr>
            <a:xfrm rot="10800000">
              <a:off x="-1544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oogle Shape;1658;p2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074" name="Google Shape;1659;p21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5" name="Google Shape;1660;p21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6" name="Google Shape;1661;p21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7" name="Google Shape;1662;p21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8" name="Google Shape;1663;p21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9" name="Google Shape;1664;p21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0" name="Google Shape;1665;p21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1" name="Google Shape;1666;p21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2" name="Google Shape;1667;p21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3" name="Google Shape;1668;p21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4" name="Google Shape;1669;p21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5" name="Google Shape;1670;p21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6" name="Google Shape;1671;p21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7" name="Google Shape;1672;p21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8" name="Google Shape;1673;p21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9" name="Google Shape;1674;p21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0" name="Google Shape;1675;p21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1" name="Google Shape;1676;p21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2" name="Google Shape;1677;p21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3" name="Google Shape;1678;p21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4" name="Google Shape;1679;p21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5" name="Google Shape;1680;p21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6" name="Google Shape;1681;p21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7" name="Google Shape;1682;p21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8" name="Google Shape;1683;p21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9" name="Google Shape;1684;p21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0" name="Google Shape;1685;p21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1" name="Google Shape;1686;p21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2" name="Google Shape;1687;p21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3" name="Google Shape;1688;p21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4" name="Google Shape;1689;p21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5" name="Google Shape;1690;p21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6" name="Google Shape;1691;p21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7" name="Google Shape;1692;p21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8" name="Google Shape;1693;p21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9" name="Google Shape;1694;p21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0" name="Google Shape;1695;p21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1" name="Google Shape;1696;p21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13" name="PlaceHolder 2"/>
          <p:cNvSpPr>
            <a:spLocks noGrp="1"/>
          </p:cNvSpPr>
          <p:nvPr>
            <p:ph type="title"/>
          </p:nvPr>
        </p:nvSpPr>
        <p:spPr>
          <a:xfrm>
            <a:off x="75564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14" name="PlaceHolder 3"/>
          <p:cNvSpPr>
            <a:spLocks noGrp="1"/>
          </p:cNvSpPr>
          <p:nvPr>
            <p:ph type="title"/>
          </p:nvPr>
        </p:nvSpPr>
        <p:spPr>
          <a:xfrm>
            <a:off x="344376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15" name="PlaceHolder 4"/>
          <p:cNvSpPr>
            <a:spLocks noGrp="1"/>
          </p:cNvSpPr>
          <p:nvPr>
            <p:ph type="title"/>
          </p:nvPr>
        </p:nvSpPr>
        <p:spPr>
          <a:xfrm>
            <a:off x="613260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6" name="Google Shape;1704;p21"/>
          <p:cNvGrpSpPr/>
          <p:nvPr/>
        </p:nvGrpSpPr>
        <p:grpSpPr>
          <a:xfrm>
            <a:off x="-360" y="-76320"/>
            <a:ext cx="586440" cy="1284120"/>
            <a:chOff x="-360" y="-76320"/>
            <a:chExt cx="586440" cy="1284120"/>
          </a:xfrm>
        </p:grpSpPr>
        <p:sp>
          <p:nvSpPr>
            <p:cNvPr id="1117" name="Google Shape;1705;p21"/>
            <p:cNvSpPr/>
            <p:nvPr/>
          </p:nvSpPr>
          <p:spPr>
            <a:xfrm flipH="1">
              <a:off x="-720" y="-763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18" name="Google Shape;1706;p21"/>
            <p:cNvGrpSpPr/>
            <p:nvPr/>
          </p:nvGrpSpPr>
          <p:grpSpPr>
            <a:xfrm>
              <a:off x="172800" y="0"/>
              <a:ext cx="241560" cy="883080"/>
              <a:chOff x="172800" y="0"/>
              <a:chExt cx="241560" cy="883080"/>
            </a:xfrm>
          </p:grpSpPr>
          <p:sp>
            <p:nvSpPr>
              <p:cNvPr id="1119" name="Google Shape;1707;p21"/>
              <p:cNvSpPr/>
              <p:nvPr/>
            </p:nvSpPr>
            <p:spPr>
              <a:xfrm rot="16200000" flipV="1">
                <a:off x="217440" y="6861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0" name="Google Shape;1708;p21"/>
              <p:cNvSpPr/>
              <p:nvPr/>
            </p:nvSpPr>
            <p:spPr>
              <a:xfrm rot="16200000" flipV="1">
                <a:off x="218160" y="5392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1" name="Google Shape;1709;p21"/>
              <p:cNvSpPr/>
              <p:nvPr/>
            </p:nvSpPr>
            <p:spPr>
              <a:xfrm rot="16200000" flipV="1">
                <a:off x="218160" y="392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2" name="Google Shape;1710;p21"/>
              <p:cNvSpPr/>
              <p:nvPr/>
            </p:nvSpPr>
            <p:spPr>
              <a:xfrm rot="16200000" flipV="1">
                <a:off x="218160" y="2466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3" name="Google Shape;1711;p21"/>
              <p:cNvSpPr/>
              <p:nvPr/>
            </p:nvSpPr>
            <p:spPr>
              <a:xfrm rot="16200000" flipV="1">
                <a:off x="218160" y="1004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4" name="Google Shape;1712;p21"/>
              <p:cNvSpPr/>
              <p:nvPr/>
            </p:nvSpPr>
            <p:spPr>
              <a:xfrm rot="16200000" flipV="1">
                <a:off x="218160" y="-453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25" name="Google Shape;1713;p21"/>
          <p:cNvGrpSpPr/>
          <p:nvPr/>
        </p:nvGrpSpPr>
        <p:grpSpPr>
          <a:xfrm>
            <a:off x="-172080" y="1892520"/>
            <a:ext cx="552600" cy="98640"/>
            <a:chOff x="-172080" y="1892520"/>
            <a:chExt cx="552600" cy="98640"/>
          </a:xfrm>
        </p:grpSpPr>
        <p:sp>
          <p:nvSpPr>
            <p:cNvPr id="1126" name="Google Shape;1714;p21"/>
            <p:cNvSpPr/>
            <p:nvPr/>
          </p:nvSpPr>
          <p:spPr>
            <a:xfrm rot="5400000">
              <a:off x="281880" y="18925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7" name="Google Shape;1715;p21"/>
            <p:cNvSpPr/>
            <p:nvPr/>
          </p:nvSpPr>
          <p:spPr>
            <a:xfrm rot="5400000">
              <a:off x="308520" y="19195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8" name="Google Shape;1716;p21"/>
            <p:cNvSpPr/>
            <p:nvPr/>
          </p:nvSpPr>
          <p:spPr>
            <a:xfrm rot="5400000">
              <a:off x="-172080" y="1895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9" name="Google Shape;1717;p21"/>
            <p:cNvSpPr/>
            <p:nvPr/>
          </p:nvSpPr>
          <p:spPr>
            <a:xfrm rot="5400000">
              <a:off x="-148320" y="19195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0" name="Google Shape;1718;p21"/>
            <p:cNvSpPr/>
            <p:nvPr/>
          </p:nvSpPr>
          <p:spPr>
            <a:xfrm rot="5400000">
              <a:off x="103680" y="17568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131" name="Google Shape;1719;p21"/>
          <p:cNvSpPr/>
          <p:nvPr/>
        </p:nvSpPr>
        <p:spPr>
          <a:xfrm rot="16200000">
            <a:off x="348840" y="4019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32" name="Google Shape;1720;p21"/>
          <p:cNvGrpSpPr/>
          <p:nvPr/>
        </p:nvGrpSpPr>
        <p:grpSpPr>
          <a:xfrm>
            <a:off x="8670240" y="3693240"/>
            <a:ext cx="296280" cy="1822320"/>
            <a:chOff x="8670240" y="3693240"/>
            <a:chExt cx="296280" cy="1822320"/>
          </a:xfrm>
        </p:grpSpPr>
        <p:sp>
          <p:nvSpPr>
            <p:cNvPr id="1133" name="Google Shape;1721;p21"/>
            <p:cNvSpPr/>
            <p:nvPr/>
          </p:nvSpPr>
          <p:spPr>
            <a:xfrm rot="5400000" flipV="1">
              <a:off x="8029440" y="45784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34" name="Google Shape;1722;p21"/>
            <p:cNvSpPr/>
            <p:nvPr/>
          </p:nvSpPr>
          <p:spPr>
            <a:xfrm rot="5400000" flipV="1">
              <a:off x="8670240" y="4289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35" name="Google Shape;1723;p21"/>
            <p:cNvSpPr/>
            <p:nvPr/>
          </p:nvSpPr>
          <p:spPr>
            <a:xfrm rot="5400000" flipV="1">
              <a:off x="8694720" y="4313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6" name="Google Shape;1724;p21"/>
            <p:cNvSpPr/>
            <p:nvPr/>
          </p:nvSpPr>
          <p:spPr>
            <a:xfrm rot="5400000" flipV="1">
              <a:off x="8769960" y="3693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37" name="Google Shape;1725;p21"/>
            <p:cNvSpPr/>
            <p:nvPr/>
          </p:nvSpPr>
          <p:spPr>
            <a:xfrm rot="5400000" flipV="1">
              <a:off x="8794440" y="37173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8" name="Google Shape;1726;p21"/>
            <p:cNvSpPr/>
            <p:nvPr/>
          </p:nvSpPr>
          <p:spPr>
            <a:xfrm rot="5400000" flipV="1">
              <a:off x="8236800" y="486000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39" name="Google Shape;1727;p21"/>
          <p:cNvGrpSpPr/>
          <p:nvPr/>
        </p:nvGrpSpPr>
        <p:grpSpPr>
          <a:xfrm>
            <a:off x="7120440" y="-108000"/>
            <a:ext cx="1520640" cy="301680"/>
            <a:chOff x="7120440" y="-108000"/>
            <a:chExt cx="1520640" cy="301680"/>
          </a:xfrm>
        </p:grpSpPr>
        <p:sp>
          <p:nvSpPr>
            <p:cNvPr id="1140" name="Google Shape;1728;p21"/>
            <p:cNvSpPr/>
            <p:nvPr/>
          </p:nvSpPr>
          <p:spPr>
            <a:xfrm flipH="1">
              <a:off x="7211880" y="-6156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1" name="Google Shape;1729;p21"/>
            <p:cNvSpPr/>
            <p:nvPr/>
          </p:nvSpPr>
          <p:spPr>
            <a:xfrm flipH="1">
              <a:off x="7120440" y="1022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2" name="Google Shape;1730;p21"/>
            <p:cNvSpPr/>
            <p:nvPr/>
          </p:nvSpPr>
          <p:spPr>
            <a:xfrm flipH="1">
              <a:off x="7144560" y="126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3" name="Google Shape;1731;p21"/>
            <p:cNvSpPr/>
            <p:nvPr/>
          </p:nvSpPr>
          <p:spPr>
            <a:xfrm flipH="1">
              <a:off x="8549640" y="-10800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4" name="Google Shape;1732;p21"/>
            <p:cNvSpPr/>
            <p:nvPr/>
          </p:nvSpPr>
          <p:spPr>
            <a:xfrm flipH="1">
              <a:off x="8573760" y="-8316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45" name="Google Shape;1733;p21"/>
          <p:cNvGrpSpPr/>
          <p:nvPr/>
        </p:nvGrpSpPr>
        <p:grpSpPr>
          <a:xfrm>
            <a:off x="8455320" y="1287360"/>
            <a:ext cx="882720" cy="241560"/>
            <a:chOff x="8455320" y="1287360"/>
            <a:chExt cx="882720" cy="241560"/>
          </a:xfrm>
        </p:grpSpPr>
        <p:sp>
          <p:nvSpPr>
            <p:cNvPr id="1146" name="Google Shape;1734;p21"/>
            <p:cNvSpPr/>
            <p:nvPr/>
          </p:nvSpPr>
          <p:spPr>
            <a:xfrm>
              <a:off x="8455320" y="12873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7" name="Google Shape;1735;p21"/>
            <p:cNvSpPr/>
            <p:nvPr/>
          </p:nvSpPr>
          <p:spPr>
            <a:xfrm>
              <a:off x="860256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8" name="Google Shape;1736;p21"/>
            <p:cNvSpPr/>
            <p:nvPr/>
          </p:nvSpPr>
          <p:spPr>
            <a:xfrm>
              <a:off x="874872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9" name="Google Shape;1737;p21"/>
            <p:cNvSpPr/>
            <p:nvPr/>
          </p:nvSpPr>
          <p:spPr>
            <a:xfrm>
              <a:off x="889488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0" name="Google Shape;1738;p21"/>
            <p:cNvSpPr/>
            <p:nvPr/>
          </p:nvSpPr>
          <p:spPr>
            <a:xfrm>
              <a:off x="904140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1" name="Google Shape;1739;p21"/>
            <p:cNvSpPr/>
            <p:nvPr/>
          </p:nvSpPr>
          <p:spPr>
            <a:xfrm>
              <a:off x="918756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741;p22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153" name="Google Shape;1742;p22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4" name="Google Shape;1743;p22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5" name="Google Shape;1744;p22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6" name="Google Shape;1745;p22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7" name="Google Shape;1746;p22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8" name="Google Shape;1747;p22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9" name="Google Shape;1748;p22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0" name="Google Shape;1749;p22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1" name="Google Shape;1750;p22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2" name="Google Shape;1751;p22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3" name="Google Shape;1752;p22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4" name="Google Shape;1753;p22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5" name="Google Shape;1754;p22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6" name="Google Shape;1755;p22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7" name="Google Shape;1756;p22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8" name="Google Shape;1757;p22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9" name="Google Shape;1758;p22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0" name="Google Shape;1759;p22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1" name="Google Shape;1760;p22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2" name="Google Shape;1761;p22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3" name="Google Shape;1762;p22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4" name="Google Shape;1763;p22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5" name="Google Shape;1764;p22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6" name="Google Shape;1765;p22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7" name="Google Shape;1766;p22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8" name="Google Shape;1767;p22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9" name="Google Shape;1768;p22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0" name="Google Shape;1769;p22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1" name="Google Shape;1770;p22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2" name="Google Shape;1771;p22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3" name="Google Shape;1772;p22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4" name="Google Shape;1773;p22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5" name="Google Shape;1774;p22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6" name="Google Shape;1775;p22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7" name="Google Shape;1776;p22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8" name="Google Shape;1777;p22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9" name="Google Shape;1778;p22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0" name="Google Shape;1779;p22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2246400" y="163620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2" name="PlaceHolder 2"/>
          <p:cNvSpPr>
            <a:spLocks noGrp="1"/>
          </p:cNvSpPr>
          <p:nvPr>
            <p:ph type="title"/>
          </p:nvPr>
        </p:nvSpPr>
        <p:spPr>
          <a:xfrm>
            <a:off x="6172560" y="163620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3" name="PlaceHolder 3"/>
          <p:cNvSpPr>
            <a:spLocks noGrp="1"/>
          </p:cNvSpPr>
          <p:nvPr>
            <p:ph type="title"/>
          </p:nvPr>
        </p:nvSpPr>
        <p:spPr>
          <a:xfrm>
            <a:off x="2204280" y="3315240"/>
            <a:ext cx="21034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4" name="PlaceHolder 4"/>
          <p:cNvSpPr>
            <a:spLocks noGrp="1"/>
          </p:cNvSpPr>
          <p:nvPr>
            <p:ph type="title"/>
          </p:nvPr>
        </p:nvSpPr>
        <p:spPr>
          <a:xfrm>
            <a:off x="6172560" y="331524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5" name="Google Shape;1788;p22"/>
          <p:cNvSpPr/>
          <p:nvPr/>
        </p:nvSpPr>
        <p:spPr>
          <a:xfrm>
            <a:off x="0" y="-993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96" name="Google Shape;1789;p22"/>
          <p:cNvGrpSpPr/>
          <p:nvPr/>
        </p:nvGrpSpPr>
        <p:grpSpPr>
          <a:xfrm>
            <a:off x="-500760" y="161280"/>
            <a:ext cx="1520640" cy="301680"/>
            <a:chOff x="-500760" y="161280"/>
            <a:chExt cx="1520640" cy="301680"/>
          </a:xfrm>
        </p:grpSpPr>
        <p:sp>
          <p:nvSpPr>
            <p:cNvPr id="1197" name="Google Shape;1790;p22"/>
            <p:cNvSpPr/>
            <p:nvPr/>
          </p:nvSpPr>
          <p:spPr>
            <a:xfrm>
              <a:off x="-407160" y="20772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8" name="Google Shape;1791;p22"/>
            <p:cNvSpPr/>
            <p:nvPr/>
          </p:nvSpPr>
          <p:spPr>
            <a:xfrm>
              <a:off x="928440" y="371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9" name="Google Shape;1792;p22"/>
            <p:cNvSpPr/>
            <p:nvPr/>
          </p:nvSpPr>
          <p:spPr>
            <a:xfrm>
              <a:off x="952200" y="3960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0" name="Google Shape;1793;p22"/>
            <p:cNvSpPr/>
            <p:nvPr/>
          </p:nvSpPr>
          <p:spPr>
            <a:xfrm>
              <a:off x="-500760" y="161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1" name="Google Shape;1794;p22"/>
            <p:cNvSpPr/>
            <p:nvPr/>
          </p:nvSpPr>
          <p:spPr>
            <a:xfrm>
              <a:off x="-476640" y="186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02" name="Google Shape;1795;p22"/>
          <p:cNvGrpSpPr/>
          <p:nvPr/>
        </p:nvGrpSpPr>
        <p:grpSpPr>
          <a:xfrm>
            <a:off x="-141480" y="2229120"/>
            <a:ext cx="552600" cy="98640"/>
            <a:chOff x="-141480" y="2229120"/>
            <a:chExt cx="552600" cy="98640"/>
          </a:xfrm>
        </p:grpSpPr>
        <p:sp>
          <p:nvSpPr>
            <p:cNvPr id="1203" name="Google Shape;1796;p22"/>
            <p:cNvSpPr/>
            <p:nvPr/>
          </p:nvSpPr>
          <p:spPr>
            <a:xfrm rot="5400000">
              <a:off x="312480" y="2229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4" name="Google Shape;1797;p22"/>
            <p:cNvSpPr/>
            <p:nvPr/>
          </p:nvSpPr>
          <p:spPr>
            <a:xfrm rot="5400000">
              <a:off x="339120" y="2256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5" name="Google Shape;1798;p22"/>
            <p:cNvSpPr/>
            <p:nvPr/>
          </p:nvSpPr>
          <p:spPr>
            <a:xfrm rot="5400000">
              <a:off x="-141480" y="2232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6" name="Google Shape;1799;p22"/>
            <p:cNvSpPr/>
            <p:nvPr/>
          </p:nvSpPr>
          <p:spPr>
            <a:xfrm rot="5400000">
              <a:off x="-117720" y="2256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7" name="Google Shape;1800;p22"/>
            <p:cNvSpPr/>
            <p:nvPr/>
          </p:nvSpPr>
          <p:spPr>
            <a:xfrm rot="5400000">
              <a:off x="134640" y="2093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208" name="Google Shape;1801;p22"/>
          <p:cNvGrpSpPr/>
          <p:nvPr/>
        </p:nvGrpSpPr>
        <p:grpSpPr>
          <a:xfrm>
            <a:off x="5072400" y="4999680"/>
            <a:ext cx="1822680" cy="196560"/>
            <a:chOff x="5072400" y="4999680"/>
            <a:chExt cx="1822680" cy="196560"/>
          </a:xfrm>
        </p:grpSpPr>
        <p:sp>
          <p:nvSpPr>
            <p:cNvPr id="1209" name="Google Shape;1802;p22"/>
            <p:cNvSpPr/>
            <p:nvPr/>
          </p:nvSpPr>
          <p:spPr>
            <a:xfrm flipH="1">
              <a:off x="5072400" y="50461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0" name="Google Shape;1803;p22"/>
            <p:cNvSpPr/>
            <p:nvPr/>
          </p:nvSpPr>
          <p:spPr>
            <a:xfrm flipH="1">
              <a:off x="6803640" y="499968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1" name="Google Shape;1804;p22"/>
            <p:cNvSpPr/>
            <p:nvPr/>
          </p:nvSpPr>
          <p:spPr>
            <a:xfrm flipH="1">
              <a:off x="6826680" y="50245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12" name="Google Shape;1805;p22"/>
          <p:cNvSpPr/>
          <p:nvPr/>
        </p:nvSpPr>
        <p:spPr>
          <a:xfrm rot="16200000">
            <a:off x="348840" y="4196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13" name="Google Shape;1806;p22"/>
          <p:cNvGrpSpPr/>
          <p:nvPr/>
        </p:nvGrpSpPr>
        <p:grpSpPr>
          <a:xfrm>
            <a:off x="8792640" y="1541160"/>
            <a:ext cx="552600" cy="98640"/>
            <a:chOff x="8792640" y="1541160"/>
            <a:chExt cx="552600" cy="98640"/>
          </a:xfrm>
        </p:grpSpPr>
        <p:sp>
          <p:nvSpPr>
            <p:cNvPr id="1214" name="Google Shape;1807;p22"/>
            <p:cNvSpPr/>
            <p:nvPr/>
          </p:nvSpPr>
          <p:spPr>
            <a:xfrm rot="5400000">
              <a:off x="9246600" y="15411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5" name="Google Shape;1808;p22"/>
            <p:cNvSpPr/>
            <p:nvPr/>
          </p:nvSpPr>
          <p:spPr>
            <a:xfrm rot="5400000">
              <a:off x="9272880" y="15681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6" name="Google Shape;1809;p22"/>
            <p:cNvSpPr/>
            <p:nvPr/>
          </p:nvSpPr>
          <p:spPr>
            <a:xfrm rot="5400000">
              <a:off x="8792640" y="1544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7" name="Google Shape;1810;p22"/>
            <p:cNvSpPr/>
            <p:nvPr/>
          </p:nvSpPr>
          <p:spPr>
            <a:xfrm rot="5400000">
              <a:off x="8816400" y="1568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8" name="Google Shape;1811;p22"/>
            <p:cNvSpPr/>
            <p:nvPr/>
          </p:nvSpPr>
          <p:spPr>
            <a:xfrm rot="5400000">
              <a:off x="9068400" y="1405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219" name="Google Shape;1812;p22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20" name="Google Shape;1813;p22"/>
          <p:cNvGrpSpPr/>
          <p:nvPr/>
        </p:nvGrpSpPr>
        <p:grpSpPr>
          <a:xfrm>
            <a:off x="5072040" y="285120"/>
            <a:ext cx="1252800" cy="50760"/>
            <a:chOff x="5072040" y="285120"/>
            <a:chExt cx="1252800" cy="50760"/>
          </a:xfrm>
        </p:grpSpPr>
        <p:sp>
          <p:nvSpPr>
            <p:cNvPr id="1221" name="Google Shape;1814;p22"/>
            <p:cNvSpPr/>
            <p:nvPr/>
          </p:nvSpPr>
          <p:spPr>
            <a:xfrm>
              <a:off x="50720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2" name="Google Shape;1815;p22"/>
            <p:cNvSpPr/>
            <p:nvPr/>
          </p:nvSpPr>
          <p:spPr>
            <a:xfrm>
              <a:off x="51645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3" name="Google Shape;1816;p22"/>
            <p:cNvSpPr/>
            <p:nvPr/>
          </p:nvSpPr>
          <p:spPr>
            <a:xfrm>
              <a:off x="52570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4" name="Google Shape;1817;p22"/>
            <p:cNvSpPr/>
            <p:nvPr/>
          </p:nvSpPr>
          <p:spPr>
            <a:xfrm>
              <a:off x="534960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5" name="Google Shape;1818;p22"/>
            <p:cNvSpPr/>
            <p:nvPr/>
          </p:nvSpPr>
          <p:spPr>
            <a:xfrm>
              <a:off x="544212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6" name="Google Shape;1819;p22"/>
            <p:cNvSpPr/>
            <p:nvPr/>
          </p:nvSpPr>
          <p:spPr>
            <a:xfrm>
              <a:off x="55342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7" name="Google Shape;1820;p22"/>
            <p:cNvSpPr/>
            <p:nvPr/>
          </p:nvSpPr>
          <p:spPr>
            <a:xfrm>
              <a:off x="562680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8" name="Google Shape;1821;p22"/>
            <p:cNvSpPr/>
            <p:nvPr/>
          </p:nvSpPr>
          <p:spPr>
            <a:xfrm>
              <a:off x="571932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9" name="Google Shape;1822;p22"/>
            <p:cNvSpPr/>
            <p:nvPr/>
          </p:nvSpPr>
          <p:spPr>
            <a:xfrm>
              <a:off x="58118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0" name="Google Shape;1823;p22"/>
            <p:cNvSpPr/>
            <p:nvPr/>
          </p:nvSpPr>
          <p:spPr>
            <a:xfrm>
              <a:off x="59043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1" name="Google Shape;1824;p22"/>
            <p:cNvSpPr/>
            <p:nvPr/>
          </p:nvSpPr>
          <p:spPr>
            <a:xfrm>
              <a:off x="59968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2" name="Google Shape;1825;p22"/>
            <p:cNvSpPr/>
            <p:nvPr/>
          </p:nvSpPr>
          <p:spPr>
            <a:xfrm>
              <a:off x="60890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3" name="Google Shape;1826;p22"/>
            <p:cNvSpPr/>
            <p:nvPr/>
          </p:nvSpPr>
          <p:spPr>
            <a:xfrm>
              <a:off x="61815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4" name="Google Shape;1827;p22"/>
            <p:cNvSpPr/>
            <p:nvPr/>
          </p:nvSpPr>
          <p:spPr>
            <a:xfrm>
              <a:off x="62740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35" name="Google Shape;1828;p22"/>
          <p:cNvGrpSpPr/>
          <p:nvPr/>
        </p:nvGrpSpPr>
        <p:grpSpPr>
          <a:xfrm>
            <a:off x="8557560" y="3859560"/>
            <a:ext cx="586440" cy="1522440"/>
            <a:chOff x="8557560" y="3859560"/>
            <a:chExt cx="586440" cy="1522440"/>
          </a:xfrm>
        </p:grpSpPr>
        <p:sp>
          <p:nvSpPr>
            <p:cNvPr id="1236" name="Google Shape;1829;p22"/>
            <p:cNvSpPr/>
            <p:nvPr/>
          </p:nvSpPr>
          <p:spPr>
            <a:xfrm rot="10800000">
              <a:off x="8557560" y="38595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237" name="Google Shape;1830;p22"/>
            <p:cNvGrpSpPr/>
            <p:nvPr/>
          </p:nvGrpSpPr>
          <p:grpSpPr>
            <a:xfrm>
              <a:off x="8784000" y="4276440"/>
              <a:ext cx="133560" cy="1105560"/>
              <a:chOff x="8784000" y="4276440"/>
              <a:chExt cx="133560" cy="1105560"/>
            </a:xfrm>
          </p:grpSpPr>
          <p:grpSp>
            <p:nvGrpSpPr>
              <p:cNvPr id="1238" name="Google Shape;1831;p22"/>
              <p:cNvGrpSpPr/>
              <p:nvPr/>
            </p:nvGrpSpPr>
            <p:grpSpPr>
              <a:xfrm>
                <a:off x="8784000" y="4276440"/>
                <a:ext cx="50760" cy="882720"/>
                <a:chOff x="8784000" y="4276440"/>
                <a:chExt cx="50760" cy="882720"/>
              </a:xfrm>
            </p:grpSpPr>
            <p:sp>
              <p:nvSpPr>
                <p:cNvPr id="1239" name="Google Shape;1832;p22"/>
                <p:cNvSpPr/>
                <p:nvPr/>
              </p:nvSpPr>
              <p:spPr>
                <a:xfrm rot="5400000">
                  <a:off x="8784000" y="4276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0" name="Google Shape;1833;p22"/>
                <p:cNvSpPr/>
                <p:nvPr/>
              </p:nvSpPr>
              <p:spPr>
                <a:xfrm rot="5400000">
                  <a:off x="8784000" y="43689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1" name="Google Shape;1834;p22"/>
                <p:cNvSpPr/>
                <p:nvPr/>
              </p:nvSpPr>
              <p:spPr>
                <a:xfrm rot="5400000">
                  <a:off x="8784000" y="44611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2" name="Google Shape;1835;p22"/>
                <p:cNvSpPr/>
                <p:nvPr/>
              </p:nvSpPr>
              <p:spPr>
                <a:xfrm rot="5400000">
                  <a:off x="8784000" y="45536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3" name="Google Shape;1836;p22"/>
                <p:cNvSpPr/>
                <p:nvPr/>
              </p:nvSpPr>
              <p:spPr>
                <a:xfrm rot="5400000">
                  <a:off x="8784000" y="4646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4" name="Google Shape;1837;p22"/>
                <p:cNvSpPr/>
                <p:nvPr/>
              </p:nvSpPr>
              <p:spPr>
                <a:xfrm rot="5400000">
                  <a:off x="8784000" y="47386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5" name="Google Shape;1838;p22"/>
                <p:cNvSpPr/>
                <p:nvPr/>
              </p:nvSpPr>
              <p:spPr>
                <a:xfrm rot="5400000">
                  <a:off x="8784000" y="48312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6" name="Google Shape;1839;p22"/>
                <p:cNvSpPr/>
                <p:nvPr/>
              </p:nvSpPr>
              <p:spPr>
                <a:xfrm rot="5400000">
                  <a:off x="8784000" y="49237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7" name="Google Shape;1840;p22"/>
                <p:cNvSpPr/>
                <p:nvPr/>
              </p:nvSpPr>
              <p:spPr>
                <a:xfrm rot="5400000">
                  <a:off x="8784000" y="50162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48" name="Google Shape;1841;p22"/>
                <p:cNvSpPr/>
                <p:nvPr/>
              </p:nvSpPr>
              <p:spPr>
                <a:xfrm rot="5400000">
                  <a:off x="8784000" y="51084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49" name="Google Shape;1842;p22"/>
              <p:cNvGrpSpPr/>
              <p:nvPr/>
            </p:nvGrpSpPr>
            <p:grpSpPr>
              <a:xfrm>
                <a:off x="8866800" y="4498920"/>
                <a:ext cx="50760" cy="883080"/>
                <a:chOff x="8866800" y="4498920"/>
                <a:chExt cx="50760" cy="883080"/>
              </a:xfrm>
            </p:grpSpPr>
            <p:sp>
              <p:nvSpPr>
                <p:cNvPr id="1250" name="Google Shape;1843;p22"/>
                <p:cNvSpPr/>
                <p:nvPr/>
              </p:nvSpPr>
              <p:spPr>
                <a:xfrm rot="5400000">
                  <a:off x="8866800" y="44989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1" name="Google Shape;1844;p22"/>
                <p:cNvSpPr/>
                <p:nvPr/>
              </p:nvSpPr>
              <p:spPr>
                <a:xfrm rot="5400000">
                  <a:off x="8866800" y="4591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2" name="Google Shape;1845;p22"/>
                <p:cNvSpPr/>
                <p:nvPr/>
              </p:nvSpPr>
              <p:spPr>
                <a:xfrm rot="5400000">
                  <a:off x="8866800" y="46839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3" name="Google Shape;1846;p22"/>
                <p:cNvSpPr/>
                <p:nvPr/>
              </p:nvSpPr>
              <p:spPr>
                <a:xfrm rot="5400000">
                  <a:off x="8866800" y="47764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4" name="Google Shape;1847;p22"/>
                <p:cNvSpPr/>
                <p:nvPr/>
              </p:nvSpPr>
              <p:spPr>
                <a:xfrm rot="5400000">
                  <a:off x="8866800" y="48690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5" name="Google Shape;1848;p22"/>
                <p:cNvSpPr/>
                <p:nvPr/>
              </p:nvSpPr>
              <p:spPr>
                <a:xfrm rot="5400000">
                  <a:off x="8866800" y="49615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6" name="Google Shape;1849;p22"/>
                <p:cNvSpPr/>
                <p:nvPr/>
              </p:nvSpPr>
              <p:spPr>
                <a:xfrm rot="5400000">
                  <a:off x="8866800" y="50536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7" name="Google Shape;1850;p22"/>
                <p:cNvSpPr/>
                <p:nvPr/>
              </p:nvSpPr>
              <p:spPr>
                <a:xfrm rot="5400000">
                  <a:off x="8866800" y="51462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8" name="Google Shape;1851;p22"/>
                <p:cNvSpPr/>
                <p:nvPr/>
              </p:nvSpPr>
              <p:spPr>
                <a:xfrm rot="5400000">
                  <a:off x="8866800" y="52387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59" name="Google Shape;1852;p22"/>
                <p:cNvSpPr/>
                <p:nvPr/>
              </p:nvSpPr>
              <p:spPr>
                <a:xfrm rot="5400000">
                  <a:off x="8866800" y="53312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260" name="PlaceHolder 5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855;p2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262" name="Google Shape;1856;p2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3" name="Google Shape;1857;p2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4" name="Google Shape;1858;p2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5" name="Google Shape;1859;p2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6" name="Google Shape;1860;p2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7" name="Google Shape;1861;p2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8" name="Google Shape;1862;p2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9" name="Google Shape;1863;p2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0" name="Google Shape;1864;p2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1" name="Google Shape;1865;p2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2" name="Google Shape;1866;p2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3" name="Google Shape;1867;p2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4" name="Google Shape;1868;p2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5" name="Google Shape;1869;p2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6" name="Google Shape;1870;p2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7" name="Google Shape;1871;p2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8" name="Google Shape;1872;p2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9" name="Google Shape;1873;p2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0" name="Google Shape;1874;p2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1" name="Google Shape;1875;p2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2" name="Google Shape;1876;p2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3" name="Google Shape;1877;p2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4" name="Google Shape;1878;p2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5" name="Google Shape;1879;p2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6" name="Google Shape;1880;p2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7" name="Google Shape;1881;p2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8" name="Google Shape;1882;p2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9" name="Google Shape;1883;p2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0" name="Google Shape;1884;p2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1" name="Google Shape;1885;p2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2" name="Google Shape;1886;p2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3" name="Google Shape;1887;p2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4" name="Google Shape;1888;p2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5" name="Google Shape;1889;p2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6" name="Google Shape;1890;p2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7" name="Google Shape;1891;p2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8" name="Google Shape;1892;p2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9" name="Google Shape;1893;p2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1" name="PlaceHolder 2"/>
          <p:cNvSpPr>
            <a:spLocks noGrp="1"/>
          </p:cNvSpPr>
          <p:nvPr>
            <p:ph type="title"/>
          </p:nvPr>
        </p:nvSpPr>
        <p:spPr>
          <a:xfrm>
            <a:off x="2152080" y="151272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2" name="PlaceHolder 3"/>
          <p:cNvSpPr>
            <a:spLocks noGrp="1"/>
          </p:cNvSpPr>
          <p:nvPr>
            <p:ph type="title"/>
          </p:nvPr>
        </p:nvSpPr>
        <p:spPr>
          <a:xfrm>
            <a:off x="2152080" y="262476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3" name="PlaceHolder 4"/>
          <p:cNvSpPr>
            <a:spLocks noGrp="1"/>
          </p:cNvSpPr>
          <p:nvPr>
            <p:ph type="title"/>
          </p:nvPr>
        </p:nvSpPr>
        <p:spPr>
          <a:xfrm>
            <a:off x="6055200" y="262476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4" name="PlaceHolder 5"/>
          <p:cNvSpPr>
            <a:spLocks noGrp="1"/>
          </p:cNvSpPr>
          <p:nvPr>
            <p:ph type="title"/>
          </p:nvPr>
        </p:nvSpPr>
        <p:spPr>
          <a:xfrm>
            <a:off x="6055200" y="151272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5" name="PlaceHolder 6"/>
          <p:cNvSpPr>
            <a:spLocks noGrp="1"/>
          </p:cNvSpPr>
          <p:nvPr>
            <p:ph type="title"/>
          </p:nvPr>
        </p:nvSpPr>
        <p:spPr>
          <a:xfrm>
            <a:off x="2152080" y="373320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6" name="PlaceHolder 7"/>
          <p:cNvSpPr>
            <a:spLocks noGrp="1"/>
          </p:cNvSpPr>
          <p:nvPr>
            <p:ph type="title"/>
          </p:nvPr>
        </p:nvSpPr>
        <p:spPr>
          <a:xfrm>
            <a:off x="6055200" y="373320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7" name="Google Shape;1907;p23"/>
          <p:cNvSpPr/>
          <p:nvPr/>
        </p:nvSpPr>
        <p:spPr>
          <a:xfrm>
            <a:off x="1440" y="-889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08" name="Google Shape;1908;p23"/>
          <p:cNvGrpSpPr/>
          <p:nvPr/>
        </p:nvGrpSpPr>
        <p:grpSpPr>
          <a:xfrm>
            <a:off x="173880" y="-88200"/>
            <a:ext cx="241560" cy="882720"/>
            <a:chOff x="173880" y="-88200"/>
            <a:chExt cx="241560" cy="882720"/>
          </a:xfrm>
        </p:grpSpPr>
        <p:sp>
          <p:nvSpPr>
            <p:cNvPr id="1309" name="Google Shape;1909;p23"/>
            <p:cNvSpPr/>
            <p:nvPr/>
          </p:nvSpPr>
          <p:spPr>
            <a:xfrm rot="16200000">
              <a:off x="218520" y="5976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0" name="Google Shape;1910;p23"/>
            <p:cNvSpPr/>
            <p:nvPr/>
          </p:nvSpPr>
          <p:spPr>
            <a:xfrm rot="16200000">
              <a:off x="219240" y="450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1" name="Google Shape;1911;p23"/>
            <p:cNvSpPr/>
            <p:nvPr/>
          </p:nvSpPr>
          <p:spPr>
            <a:xfrm rot="16200000">
              <a:off x="219240" y="304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2" name="Google Shape;1912;p23"/>
            <p:cNvSpPr/>
            <p:nvPr/>
          </p:nvSpPr>
          <p:spPr>
            <a:xfrm rot="16200000">
              <a:off x="219240" y="158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3" name="Google Shape;1913;p23"/>
            <p:cNvSpPr/>
            <p:nvPr/>
          </p:nvSpPr>
          <p:spPr>
            <a:xfrm rot="16200000">
              <a:off x="219240" y="12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4" name="Google Shape;1914;p23"/>
            <p:cNvSpPr/>
            <p:nvPr/>
          </p:nvSpPr>
          <p:spPr>
            <a:xfrm rot="16200000">
              <a:off x="219240" y="-13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15" name="Google Shape;1915;p23"/>
          <p:cNvGrpSpPr/>
          <p:nvPr/>
        </p:nvGrpSpPr>
        <p:grpSpPr>
          <a:xfrm>
            <a:off x="1685880" y="463320"/>
            <a:ext cx="1105560" cy="133560"/>
            <a:chOff x="1685880" y="463320"/>
            <a:chExt cx="1105560" cy="133560"/>
          </a:xfrm>
        </p:grpSpPr>
        <p:grpSp>
          <p:nvGrpSpPr>
            <p:cNvPr id="1316" name="Google Shape;1916;p23"/>
            <p:cNvGrpSpPr/>
            <p:nvPr/>
          </p:nvGrpSpPr>
          <p:grpSpPr>
            <a:xfrm>
              <a:off x="1685880" y="546120"/>
              <a:ext cx="882720" cy="50760"/>
              <a:chOff x="1685880" y="546120"/>
              <a:chExt cx="882720" cy="50760"/>
            </a:xfrm>
          </p:grpSpPr>
          <p:sp>
            <p:nvSpPr>
              <p:cNvPr id="1317" name="Google Shape;1917;p23"/>
              <p:cNvSpPr/>
              <p:nvPr/>
            </p:nvSpPr>
            <p:spPr>
              <a:xfrm>
                <a:off x="16858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8" name="Google Shape;1918;p23"/>
              <p:cNvSpPr/>
              <p:nvPr/>
            </p:nvSpPr>
            <p:spPr>
              <a:xfrm>
                <a:off x="177840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9" name="Google Shape;1919;p23"/>
              <p:cNvSpPr/>
              <p:nvPr/>
            </p:nvSpPr>
            <p:spPr>
              <a:xfrm>
                <a:off x="187056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0" name="Google Shape;1920;p23"/>
              <p:cNvSpPr/>
              <p:nvPr/>
            </p:nvSpPr>
            <p:spPr>
              <a:xfrm>
                <a:off x="19630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1" name="Google Shape;1921;p23"/>
              <p:cNvSpPr/>
              <p:nvPr/>
            </p:nvSpPr>
            <p:spPr>
              <a:xfrm>
                <a:off x="205560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2" name="Google Shape;1922;p23"/>
              <p:cNvSpPr/>
              <p:nvPr/>
            </p:nvSpPr>
            <p:spPr>
              <a:xfrm>
                <a:off x="214812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3" name="Google Shape;1923;p23"/>
              <p:cNvSpPr/>
              <p:nvPr/>
            </p:nvSpPr>
            <p:spPr>
              <a:xfrm>
                <a:off x="224064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4" name="Google Shape;1924;p23"/>
              <p:cNvSpPr/>
              <p:nvPr/>
            </p:nvSpPr>
            <p:spPr>
              <a:xfrm>
                <a:off x="233316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5" name="Google Shape;1925;p23"/>
              <p:cNvSpPr/>
              <p:nvPr/>
            </p:nvSpPr>
            <p:spPr>
              <a:xfrm>
                <a:off x="24256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6" name="Google Shape;1926;p23"/>
              <p:cNvSpPr/>
              <p:nvPr/>
            </p:nvSpPr>
            <p:spPr>
              <a:xfrm>
                <a:off x="251784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27" name="Google Shape;1927;p23"/>
            <p:cNvGrpSpPr/>
            <p:nvPr/>
          </p:nvGrpSpPr>
          <p:grpSpPr>
            <a:xfrm>
              <a:off x="1908360" y="463320"/>
              <a:ext cx="883080" cy="50760"/>
              <a:chOff x="1908360" y="463320"/>
              <a:chExt cx="883080" cy="50760"/>
            </a:xfrm>
          </p:grpSpPr>
          <p:sp>
            <p:nvSpPr>
              <p:cNvPr id="1328" name="Google Shape;1928;p23"/>
              <p:cNvSpPr/>
              <p:nvPr/>
            </p:nvSpPr>
            <p:spPr>
              <a:xfrm>
                <a:off x="19083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9" name="Google Shape;1929;p23"/>
              <p:cNvSpPr/>
              <p:nvPr/>
            </p:nvSpPr>
            <p:spPr>
              <a:xfrm>
                <a:off x="200088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0" name="Google Shape;1930;p23"/>
              <p:cNvSpPr/>
              <p:nvPr/>
            </p:nvSpPr>
            <p:spPr>
              <a:xfrm>
                <a:off x="209340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1" name="Google Shape;1931;p23"/>
              <p:cNvSpPr/>
              <p:nvPr/>
            </p:nvSpPr>
            <p:spPr>
              <a:xfrm>
                <a:off x="218592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2" name="Google Shape;1932;p23"/>
              <p:cNvSpPr/>
              <p:nvPr/>
            </p:nvSpPr>
            <p:spPr>
              <a:xfrm>
                <a:off x="227844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3" name="Google Shape;1933;p23"/>
              <p:cNvSpPr/>
              <p:nvPr/>
            </p:nvSpPr>
            <p:spPr>
              <a:xfrm>
                <a:off x="23709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4" name="Google Shape;1934;p23"/>
              <p:cNvSpPr/>
              <p:nvPr/>
            </p:nvSpPr>
            <p:spPr>
              <a:xfrm>
                <a:off x="246312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5" name="Google Shape;1935;p23"/>
              <p:cNvSpPr/>
              <p:nvPr/>
            </p:nvSpPr>
            <p:spPr>
              <a:xfrm>
                <a:off x="255564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6" name="Google Shape;1936;p23"/>
              <p:cNvSpPr/>
              <p:nvPr/>
            </p:nvSpPr>
            <p:spPr>
              <a:xfrm>
                <a:off x="26481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7" name="Google Shape;1937;p23"/>
              <p:cNvSpPr/>
              <p:nvPr/>
            </p:nvSpPr>
            <p:spPr>
              <a:xfrm>
                <a:off x="274068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338" name="Google Shape;1938;p23"/>
          <p:cNvSpPr/>
          <p:nvPr/>
        </p:nvSpPr>
        <p:spPr>
          <a:xfrm flipH="1">
            <a:off x="8167320" y="756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9" name="Google Shape;1939;p23"/>
          <p:cNvSpPr/>
          <p:nvPr/>
        </p:nvSpPr>
        <p:spPr>
          <a:xfrm flipH="1">
            <a:off x="7864200" y="477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40" name="Google Shape;1940;p23"/>
          <p:cNvGrpSpPr/>
          <p:nvPr/>
        </p:nvGrpSpPr>
        <p:grpSpPr>
          <a:xfrm>
            <a:off x="6637680" y="176040"/>
            <a:ext cx="552600" cy="98640"/>
            <a:chOff x="6637680" y="176040"/>
            <a:chExt cx="552600" cy="98640"/>
          </a:xfrm>
        </p:grpSpPr>
        <p:sp>
          <p:nvSpPr>
            <p:cNvPr id="1341" name="Google Shape;1941;p23"/>
            <p:cNvSpPr/>
            <p:nvPr/>
          </p:nvSpPr>
          <p:spPr>
            <a:xfrm rot="5400000">
              <a:off x="7091640" y="176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2" name="Google Shape;1942;p23"/>
            <p:cNvSpPr/>
            <p:nvPr/>
          </p:nvSpPr>
          <p:spPr>
            <a:xfrm rot="5400000">
              <a:off x="7118280" y="202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3" name="Google Shape;1943;p23"/>
            <p:cNvSpPr/>
            <p:nvPr/>
          </p:nvSpPr>
          <p:spPr>
            <a:xfrm rot="5400000">
              <a:off x="6637680" y="178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4" name="Google Shape;1944;p23"/>
            <p:cNvSpPr/>
            <p:nvPr/>
          </p:nvSpPr>
          <p:spPr>
            <a:xfrm rot="5400000">
              <a:off x="6661440" y="203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5" name="Google Shape;1945;p23"/>
            <p:cNvSpPr/>
            <p:nvPr/>
          </p:nvSpPr>
          <p:spPr>
            <a:xfrm rot="5400000">
              <a:off x="6913800" y="39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346" name="Google Shape;1946;p23"/>
          <p:cNvGrpSpPr/>
          <p:nvPr/>
        </p:nvGrpSpPr>
        <p:grpSpPr>
          <a:xfrm>
            <a:off x="-225720" y="4407480"/>
            <a:ext cx="552600" cy="98640"/>
            <a:chOff x="-225720" y="4407480"/>
            <a:chExt cx="552600" cy="98640"/>
          </a:xfrm>
        </p:grpSpPr>
        <p:sp>
          <p:nvSpPr>
            <p:cNvPr id="1347" name="Google Shape;1947;p23"/>
            <p:cNvSpPr/>
            <p:nvPr/>
          </p:nvSpPr>
          <p:spPr>
            <a:xfrm rot="5400000">
              <a:off x="228240" y="44074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8" name="Google Shape;1948;p23"/>
            <p:cNvSpPr/>
            <p:nvPr/>
          </p:nvSpPr>
          <p:spPr>
            <a:xfrm rot="5400000">
              <a:off x="254880" y="4434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1949;p23"/>
            <p:cNvSpPr/>
            <p:nvPr/>
          </p:nvSpPr>
          <p:spPr>
            <a:xfrm rot="5400000">
              <a:off x="-225720" y="4410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0" name="Google Shape;1950;p23"/>
            <p:cNvSpPr/>
            <p:nvPr/>
          </p:nvSpPr>
          <p:spPr>
            <a:xfrm rot="5400000">
              <a:off x="-201600" y="4434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1951;p23"/>
            <p:cNvSpPr/>
            <p:nvPr/>
          </p:nvSpPr>
          <p:spPr>
            <a:xfrm rot="5400000">
              <a:off x="50400" y="42717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352" name="Google Shape;1952;p23"/>
          <p:cNvGrpSpPr/>
          <p:nvPr/>
        </p:nvGrpSpPr>
        <p:grpSpPr>
          <a:xfrm>
            <a:off x="-799200" y="4748760"/>
            <a:ext cx="1822320" cy="196200"/>
            <a:chOff x="-799200" y="4748760"/>
            <a:chExt cx="1822320" cy="196200"/>
          </a:xfrm>
        </p:grpSpPr>
        <p:sp>
          <p:nvSpPr>
            <p:cNvPr id="1353" name="Google Shape;1953;p23"/>
            <p:cNvSpPr/>
            <p:nvPr/>
          </p:nvSpPr>
          <p:spPr>
            <a:xfrm flipH="1">
              <a:off x="-799200" y="479484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4" name="Google Shape;1954;p23"/>
            <p:cNvSpPr/>
            <p:nvPr/>
          </p:nvSpPr>
          <p:spPr>
            <a:xfrm flipH="1">
              <a:off x="931680" y="47487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5" name="Google Shape;1955;p23"/>
            <p:cNvSpPr/>
            <p:nvPr/>
          </p:nvSpPr>
          <p:spPr>
            <a:xfrm flipH="1">
              <a:off x="955080" y="477324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56" name="Google Shape;1956;p23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57" name="Google Shape;1957;p23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1358" name="Google Shape;1958;p23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9" name="Google Shape;1959;p23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0" name="Google Shape;1960;p23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1" name="Google Shape;1961;p23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2" name="Google Shape;1962;p23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63" name="Google Shape;1963;p23"/>
          <p:cNvGrpSpPr/>
          <p:nvPr/>
        </p:nvGrpSpPr>
        <p:grpSpPr>
          <a:xfrm>
            <a:off x="3945600" y="4775400"/>
            <a:ext cx="1252440" cy="50760"/>
            <a:chOff x="3945600" y="4775400"/>
            <a:chExt cx="1252440" cy="50760"/>
          </a:xfrm>
        </p:grpSpPr>
        <p:sp>
          <p:nvSpPr>
            <p:cNvPr id="1364" name="Google Shape;1964;p23"/>
            <p:cNvSpPr/>
            <p:nvPr/>
          </p:nvSpPr>
          <p:spPr>
            <a:xfrm>
              <a:off x="39456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5" name="Google Shape;1965;p23"/>
            <p:cNvSpPr/>
            <p:nvPr/>
          </p:nvSpPr>
          <p:spPr>
            <a:xfrm>
              <a:off x="40381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6" name="Google Shape;1966;p23"/>
            <p:cNvSpPr/>
            <p:nvPr/>
          </p:nvSpPr>
          <p:spPr>
            <a:xfrm>
              <a:off x="413064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7" name="Google Shape;1967;p23"/>
            <p:cNvSpPr/>
            <p:nvPr/>
          </p:nvSpPr>
          <p:spPr>
            <a:xfrm>
              <a:off x="42228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8" name="Google Shape;1968;p23"/>
            <p:cNvSpPr/>
            <p:nvPr/>
          </p:nvSpPr>
          <p:spPr>
            <a:xfrm>
              <a:off x="43153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9" name="Google Shape;1969;p23"/>
            <p:cNvSpPr/>
            <p:nvPr/>
          </p:nvSpPr>
          <p:spPr>
            <a:xfrm>
              <a:off x="440784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0" name="Google Shape;1970;p23"/>
            <p:cNvSpPr/>
            <p:nvPr/>
          </p:nvSpPr>
          <p:spPr>
            <a:xfrm>
              <a:off x="450036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1" name="Google Shape;1971;p23"/>
            <p:cNvSpPr/>
            <p:nvPr/>
          </p:nvSpPr>
          <p:spPr>
            <a:xfrm>
              <a:off x="45928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2" name="Google Shape;1972;p23"/>
            <p:cNvSpPr/>
            <p:nvPr/>
          </p:nvSpPr>
          <p:spPr>
            <a:xfrm>
              <a:off x="46854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3" name="Google Shape;1973;p23"/>
            <p:cNvSpPr/>
            <p:nvPr/>
          </p:nvSpPr>
          <p:spPr>
            <a:xfrm>
              <a:off x="47779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4" name="Google Shape;1974;p23"/>
            <p:cNvSpPr/>
            <p:nvPr/>
          </p:nvSpPr>
          <p:spPr>
            <a:xfrm>
              <a:off x="48700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5" name="Google Shape;1975;p23"/>
            <p:cNvSpPr/>
            <p:nvPr/>
          </p:nvSpPr>
          <p:spPr>
            <a:xfrm>
              <a:off x="49626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6" name="Google Shape;1976;p23"/>
            <p:cNvSpPr/>
            <p:nvPr/>
          </p:nvSpPr>
          <p:spPr>
            <a:xfrm>
              <a:off x="50551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7" name="Google Shape;1977;p23"/>
            <p:cNvSpPr/>
            <p:nvPr/>
          </p:nvSpPr>
          <p:spPr>
            <a:xfrm>
              <a:off x="51472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979;p2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379" name="Google Shape;1980;p2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0" name="Google Shape;1981;p2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1" name="Google Shape;1982;p2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2" name="Google Shape;1983;p2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3" name="Google Shape;1984;p2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4" name="Google Shape;1985;p2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5" name="Google Shape;1986;p2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6" name="Google Shape;1987;p2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7" name="Google Shape;1988;p2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8" name="Google Shape;1989;p2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9" name="Google Shape;1990;p2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0" name="Google Shape;1991;p2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1" name="Google Shape;1992;p2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2" name="Google Shape;1993;p2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3" name="Google Shape;1994;p2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4" name="Google Shape;1995;p2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5" name="Google Shape;1996;p2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6" name="Google Shape;1997;p2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7" name="Google Shape;1998;p2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8" name="Google Shape;1999;p2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9" name="Google Shape;2000;p2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0" name="Google Shape;2001;p2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1" name="Google Shape;2002;p2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2" name="Google Shape;2003;p2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3" name="Google Shape;2004;p2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4" name="Google Shape;2005;p2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5" name="Google Shape;2006;p2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6" name="Google Shape;2007;p2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7" name="Google Shape;2008;p2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8" name="Google Shape;2009;p2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9" name="Google Shape;2010;p2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0" name="Google Shape;2011;p2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1" name="Google Shape;2012;p2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2" name="Google Shape;2013;p2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3" name="Google Shape;2014;p2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4" name="Google Shape;2015;p2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5" name="Google Shape;2016;p2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6" name="Google Shape;2017;p2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17" name="Google Shape;2018;p24"/>
          <p:cNvGrpSpPr/>
          <p:nvPr/>
        </p:nvGrpSpPr>
        <p:grpSpPr>
          <a:xfrm>
            <a:off x="4674960" y="4956120"/>
            <a:ext cx="1520640" cy="301320"/>
            <a:chOff x="4674960" y="4956120"/>
            <a:chExt cx="1520640" cy="301320"/>
          </a:xfrm>
        </p:grpSpPr>
        <p:sp>
          <p:nvSpPr>
            <p:cNvPr id="1418" name="Google Shape;2019;p24"/>
            <p:cNvSpPr/>
            <p:nvPr/>
          </p:nvSpPr>
          <p:spPr>
            <a:xfrm>
              <a:off x="4768560" y="5002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9" name="Google Shape;2020;p24"/>
            <p:cNvSpPr/>
            <p:nvPr/>
          </p:nvSpPr>
          <p:spPr>
            <a:xfrm>
              <a:off x="6104160" y="516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0" name="Google Shape;2021;p24"/>
            <p:cNvSpPr/>
            <p:nvPr/>
          </p:nvSpPr>
          <p:spPr>
            <a:xfrm>
              <a:off x="6127920" y="5190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1" name="Google Shape;2022;p24"/>
            <p:cNvSpPr/>
            <p:nvPr/>
          </p:nvSpPr>
          <p:spPr>
            <a:xfrm>
              <a:off x="4674960" y="49561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2" name="Google Shape;2023;p24"/>
            <p:cNvSpPr/>
            <p:nvPr/>
          </p:nvSpPr>
          <p:spPr>
            <a:xfrm>
              <a:off x="4698720" y="49809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23" name="Google Shape;2024;p24"/>
          <p:cNvGrpSpPr/>
          <p:nvPr/>
        </p:nvGrpSpPr>
        <p:grpSpPr>
          <a:xfrm>
            <a:off x="-141480" y="2534040"/>
            <a:ext cx="552600" cy="98640"/>
            <a:chOff x="-141480" y="2534040"/>
            <a:chExt cx="552600" cy="98640"/>
          </a:xfrm>
        </p:grpSpPr>
        <p:sp>
          <p:nvSpPr>
            <p:cNvPr id="1424" name="Google Shape;2025;p24"/>
            <p:cNvSpPr/>
            <p:nvPr/>
          </p:nvSpPr>
          <p:spPr>
            <a:xfrm rot="5400000">
              <a:off x="312480" y="2534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5" name="Google Shape;2026;p24"/>
            <p:cNvSpPr/>
            <p:nvPr/>
          </p:nvSpPr>
          <p:spPr>
            <a:xfrm rot="5400000">
              <a:off x="339120" y="2560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2027;p24"/>
            <p:cNvSpPr/>
            <p:nvPr/>
          </p:nvSpPr>
          <p:spPr>
            <a:xfrm rot="5400000">
              <a:off x="-141480" y="2536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7" name="Google Shape;2028;p24"/>
            <p:cNvSpPr/>
            <p:nvPr/>
          </p:nvSpPr>
          <p:spPr>
            <a:xfrm rot="5400000">
              <a:off x="-117720" y="2561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2029;p24"/>
            <p:cNvSpPr/>
            <p:nvPr/>
          </p:nvSpPr>
          <p:spPr>
            <a:xfrm rot="5400000">
              <a:off x="134640" y="23983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29" name="Google Shape;2030;p24"/>
          <p:cNvGrpSpPr/>
          <p:nvPr/>
        </p:nvGrpSpPr>
        <p:grpSpPr>
          <a:xfrm>
            <a:off x="-1744560" y="3592080"/>
            <a:ext cx="2297520" cy="347040"/>
            <a:chOff x="-1744560" y="3592080"/>
            <a:chExt cx="2297520" cy="347040"/>
          </a:xfrm>
        </p:grpSpPr>
        <p:sp>
          <p:nvSpPr>
            <p:cNvPr id="1430" name="Google Shape;2031;p24"/>
            <p:cNvSpPr/>
            <p:nvPr/>
          </p:nvSpPr>
          <p:spPr>
            <a:xfrm>
              <a:off x="-1744560" y="387144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1" name="Google Shape;2032;p24"/>
            <p:cNvSpPr/>
            <p:nvPr/>
          </p:nvSpPr>
          <p:spPr>
            <a:xfrm>
              <a:off x="-1441440" y="359208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32" name="Google Shape;2033;p24"/>
          <p:cNvSpPr/>
          <p:nvPr/>
        </p:nvSpPr>
        <p:spPr>
          <a:xfrm rot="10800000">
            <a:off x="414360" y="44658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33" name="Google Shape;2034;p24"/>
          <p:cNvGrpSpPr/>
          <p:nvPr/>
        </p:nvGrpSpPr>
        <p:grpSpPr>
          <a:xfrm>
            <a:off x="-222840" y="226080"/>
            <a:ext cx="1506960" cy="586440"/>
            <a:chOff x="-222840" y="226080"/>
            <a:chExt cx="1506960" cy="586440"/>
          </a:xfrm>
        </p:grpSpPr>
        <p:sp>
          <p:nvSpPr>
            <p:cNvPr id="1434" name="Google Shape;2035;p24"/>
            <p:cNvSpPr/>
            <p:nvPr/>
          </p:nvSpPr>
          <p:spPr>
            <a:xfrm rot="16200000">
              <a:off x="348840" y="-1227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435" name="Google Shape;2036;p24"/>
            <p:cNvGrpSpPr/>
            <p:nvPr/>
          </p:nvGrpSpPr>
          <p:grpSpPr>
            <a:xfrm>
              <a:off x="-222840" y="452160"/>
              <a:ext cx="1105920" cy="133920"/>
              <a:chOff x="-222840" y="452160"/>
              <a:chExt cx="1105920" cy="133920"/>
            </a:xfrm>
          </p:grpSpPr>
          <p:grpSp>
            <p:nvGrpSpPr>
              <p:cNvPr id="1436" name="Google Shape;2037;p24"/>
              <p:cNvGrpSpPr/>
              <p:nvPr/>
            </p:nvGrpSpPr>
            <p:grpSpPr>
              <a:xfrm>
                <a:off x="-222840" y="535320"/>
                <a:ext cx="883080" cy="50760"/>
                <a:chOff x="-222840" y="535320"/>
                <a:chExt cx="883080" cy="50760"/>
              </a:xfrm>
            </p:grpSpPr>
            <p:sp>
              <p:nvSpPr>
                <p:cNvPr id="1437" name="Google Shape;2038;p24"/>
                <p:cNvSpPr/>
                <p:nvPr/>
              </p:nvSpPr>
              <p:spPr>
                <a:xfrm>
                  <a:off x="-2228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8" name="Google Shape;2039;p24"/>
                <p:cNvSpPr/>
                <p:nvPr/>
              </p:nvSpPr>
              <p:spPr>
                <a:xfrm>
                  <a:off x="-1303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39" name="Google Shape;2040;p24"/>
                <p:cNvSpPr/>
                <p:nvPr/>
              </p:nvSpPr>
              <p:spPr>
                <a:xfrm>
                  <a:off x="-3780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0" name="Google Shape;2041;p24"/>
                <p:cNvSpPr/>
                <p:nvPr/>
              </p:nvSpPr>
              <p:spPr>
                <a:xfrm>
                  <a:off x="547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1" name="Google Shape;2042;p24"/>
                <p:cNvSpPr/>
                <p:nvPr/>
              </p:nvSpPr>
              <p:spPr>
                <a:xfrm>
                  <a:off x="1472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2" name="Google Shape;2043;p24"/>
                <p:cNvSpPr/>
                <p:nvPr/>
              </p:nvSpPr>
              <p:spPr>
                <a:xfrm>
                  <a:off x="23976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3" name="Google Shape;2044;p24"/>
                <p:cNvSpPr/>
                <p:nvPr/>
              </p:nvSpPr>
              <p:spPr>
                <a:xfrm>
                  <a:off x="3319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4" name="Google Shape;2045;p24"/>
                <p:cNvSpPr/>
                <p:nvPr/>
              </p:nvSpPr>
              <p:spPr>
                <a:xfrm>
                  <a:off x="4244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5" name="Google Shape;2046;p24"/>
                <p:cNvSpPr/>
                <p:nvPr/>
              </p:nvSpPr>
              <p:spPr>
                <a:xfrm>
                  <a:off x="51696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6" name="Google Shape;2047;p24"/>
                <p:cNvSpPr/>
                <p:nvPr/>
              </p:nvSpPr>
              <p:spPr>
                <a:xfrm>
                  <a:off x="60948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47" name="Google Shape;2048;p24"/>
              <p:cNvGrpSpPr/>
              <p:nvPr/>
            </p:nvGrpSpPr>
            <p:grpSpPr>
              <a:xfrm>
                <a:off x="0" y="452160"/>
                <a:ext cx="883080" cy="50760"/>
                <a:chOff x="0" y="452160"/>
                <a:chExt cx="883080" cy="50760"/>
              </a:xfrm>
            </p:grpSpPr>
            <p:sp>
              <p:nvSpPr>
                <p:cNvPr id="1448" name="Google Shape;2049;p24"/>
                <p:cNvSpPr/>
                <p:nvPr/>
              </p:nvSpPr>
              <p:spPr>
                <a:xfrm>
                  <a:off x="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49" name="Google Shape;2050;p24"/>
                <p:cNvSpPr/>
                <p:nvPr/>
              </p:nvSpPr>
              <p:spPr>
                <a:xfrm>
                  <a:off x="925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0" name="Google Shape;2051;p24"/>
                <p:cNvSpPr/>
                <p:nvPr/>
              </p:nvSpPr>
              <p:spPr>
                <a:xfrm>
                  <a:off x="18504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1" name="Google Shape;2052;p24"/>
                <p:cNvSpPr/>
                <p:nvPr/>
              </p:nvSpPr>
              <p:spPr>
                <a:xfrm>
                  <a:off x="27720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2" name="Google Shape;2053;p24"/>
                <p:cNvSpPr/>
                <p:nvPr/>
              </p:nvSpPr>
              <p:spPr>
                <a:xfrm>
                  <a:off x="3697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3" name="Google Shape;2054;p24"/>
                <p:cNvSpPr/>
                <p:nvPr/>
              </p:nvSpPr>
              <p:spPr>
                <a:xfrm>
                  <a:off x="46224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4" name="Google Shape;2055;p24"/>
                <p:cNvSpPr/>
                <p:nvPr/>
              </p:nvSpPr>
              <p:spPr>
                <a:xfrm>
                  <a:off x="55476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5" name="Google Shape;2056;p24"/>
                <p:cNvSpPr/>
                <p:nvPr/>
              </p:nvSpPr>
              <p:spPr>
                <a:xfrm>
                  <a:off x="64728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6" name="Google Shape;2057;p24"/>
                <p:cNvSpPr/>
                <p:nvPr/>
              </p:nvSpPr>
              <p:spPr>
                <a:xfrm>
                  <a:off x="73980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57" name="Google Shape;2058;p24"/>
                <p:cNvSpPr/>
                <p:nvPr/>
              </p:nvSpPr>
              <p:spPr>
                <a:xfrm>
                  <a:off x="8323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458" name="Google Shape;2059;p24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59" name="Google Shape;2060;p24"/>
          <p:cNvGrpSpPr/>
          <p:nvPr/>
        </p:nvGrpSpPr>
        <p:grpSpPr>
          <a:xfrm>
            <a:off x="8041320" y="183600"/>
            <a:ext cx="1520640" cy="301680"/>
            <a:chOff x="8041320" y="183600"/>
            <a:chExt cx="1520640" cy="301680"/>
          </a:xfrm>
        </p:grpSpPr>
        <p:sp>
          <p:nvSpPr>
            <p:cNvPr id="1460" name="Google Shape;2061;p24"/>
            <p:cNvSpPr/>
            <p:nvPr/>
          </p:nvSpPr>
          <p:spPr>
            <a:xfrm>
              <a:off x="8134920" y="230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1" name="Google Shape;2062;p24"/>
            <p:cNvSpPr/>
            <p:nvPr/>
          </p:nvSpPr>
          <p:spPr>
            <a:xfrm>
              <a:off x="9470520" y="393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2" name="Google Shape;2063;p24"/>
            <p:cNvSpPr/>
            <p:nvPr/>
          </p:nvSpPr>
          <p:spPr>
            <a:xfrm>
              <a:off x="9494280" y="418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3" name="Google Shape;2064;p24"/>
            <p:cNvSpPr/>
            <p:nvPr/>
          </p:nvSpPr>
          <p:spPr>
            <a:xfrm>
              <a:off x="8041320" y="1836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4" name="Google Shape;2065;p24"/>
            <p:cNvSpPr/>
            <p:nvPr/>
          </p:nvSpPr>
          <p:spPr>
            <a:xfrm>
              <a:off x="8065440" y="208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65" name="Google Shape;2066;p24"/>
          <p:cNvGrpSpPr/>
          <p:nvPr/>
        </p:nvGrpSpPr>
        <p:grpSpPr>
          <a:xfrm>
            <a:off x="8681400" y="2524680"/>
            <a:ext cx="241560" cy="882720"/>
            <a:chOff x="8681400" y="2524680"/>
            <a:chExt cx="241560" cy="882720"/>
          </a:xfrm>
        </p:grpSpPr>
        <p:sp>
          <p:nvSpPr>
            <p:cNvPr id="1466" name="Google Shape;2067;p24"/>
            <p:cNvSpPr/>
            <p:nvPr/>
          </p:nvSpPr>
          <p:spPr>
            <a:xfrm rot="5400000">
              <a:off x="8726040" y="24796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7" name="Google Shape;2068;p24"/>
            <p:cNvSpPr/>
            <p:nvPr/>
          </p:nvSpPr>
          <p:spPr>
            <a:xfrm rot="5400000">
              <a:off x="8726760" y="26262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8" name="Google Shape;2069;p24"/>
            <p:cNvSpPr/>
            <p:nvPr/>
          </p:nvSpPr>
          <p:spPr>
            <a:xfrm rot="5400000">
              <a:off x="8726760" y="2772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9" name="Google Shape;2070;p24"/>
            <p:cNvSpPr/>
            <p:nvPr/>
          </p:nvSpPr>
          <p:spPr>
            <a:xfrm rot="5400000">
              <a:off x="8726760" y="2918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0" name="Google Shape;2071;p24"/>
            <p:cNvSpPr/>
            <p:nvPr/>
          </p:nvSpPr>
          <p:spPr>
            <a:xfrm rot="5400000">
              <a:off x="8726760" y="3065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1" name="Google Shape;2072;p24"/>
            <p:cNvSpPr/>
            <p:nvPr/>
          </p:nvSpPr>
          <p:spPr>
            <a:xfrm rot="5400000">
              <a:off x="8726760" y="32112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72" name="Google Shape;2073;p24"/>
          <p:cNvGrpSpPr/>
          <p:nvPr/>
        </p:nvGrpSpPr>
        <p:grpSpPr>
          <a:xfrm>
            <a:off x="8267400" y="4678920"/>
            <a:ext cx="1105560" cy="133560"/>
            <a:chOff x="8267400" y="4678920"/>
            <a:chExt cx="1105560" cy="133560"/>
          </a:xfrm>
        </p:grpSpPr>
        <p:grpSp>
          <p:nvGrpSpPr>
            <p:cNvPr id="1473" name="Google Shape;2074;p24"/>
            <p:cNvGrpSpPr/>
            <p:nvPr/>
          </p:nvGrpSpPr>
          <p:grpSpPr>
            <a:xfrm>
              <a:off x="8267400" y="4761720"/>
              <a:ext cx="883080" cy="50760"/>
              <a:chOff x="8267400" y="4761720"/>
              <a:chExt cx="883080" cy="50760"/>
            </a:xfrm>
          </p:grpSpPr>
          <p:sp>
            <p:nvSpPr>
              <p:cNvPr id="1474" name="Google Shape;2075;p24"/>
              <p:cNvSpPr/>
              <p:nvPr/>
            </p:nvSpPr>
            <p:spPr>
              <a:xfrm>
                <a:off x="826740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5" name="Google Shape;2076;p24"/>
              <p:cNvSpPr/>
              <p:nvPr/>
            </p:nvSpPr>
            <p:spPr>
              <a:xfrm>
                <a:off x="83599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6" name="Google Shape;2077;p24"/>
              <p:cNvSpPr/>
              <p:nvPr/>
            </p:nvSpPr>
            <p:spPr>
              <a:xfrm>
                <a:off x="845244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7" name="Google Shape;2078;p24"/>
              <p:cNvSpPr/>
              <p:nvPr/>
            </p:nvSpPr>
            <p:spPr>
              <a:xfrm>
                <a:off x="854496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8" name="Google Shape;2079;p24"/>
              <p:cNvSpPr/>
              <p:nvPr/>
            </p:nvSpPr>
            <p:spPr>
              <a:xfrm>
                <a:off x="86371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9" name="Google Shape;2080;p24"/>
              <p:cNvSpPr/>
              <p:nvPr/>
            </p:nvSpPr>
            <p:spPr>
              <a:xfrm>
                <a:off x="872964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0" name="Google Shape;2081;p24"/>
              <p:cNvSpPr/>
              <p:nvPr/>
            </p:nvSpPr>
            <p:spPr>
              <a:xfrm>
                <a:off x="882216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1" name="Google Shape;2082;p24"/>
              <p:cNvSpPr/>
              <p:nvPr/>
            </p:nvSpPr>
            <p:spPr>
              <a:xfrm>
                <a:off x="891468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2" name="Google Shape;2083;p24"/>
              <p:cNvSpPr/>
              <p:nvPr/>
            </p:nvSpPr>
            <p:spPr>
              <a:xfrm>
                <a:off x="900720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3" name="Google Shape;2084;p24"/>
              <p:cNvSpPr/>
              <p:nvPr/>
            </p:nvSpPr>
            <p:spPr>
              <a:xfrm>
                <a:off x="90997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84" name="Google Shape;2085;p24"/>
            <p:cNvGrpSpPr/>
            <p:nvPr/>
          </p:nvGrpSpPr>
          <p:grpSpPr>
            <a:xfrm>
              <a:off x="8490240" y="4678920"/>
              <a:ext cx="882720" cy="50760"/>
              <a:chOff x="8490240" y="4678920"/>
              <a:chExt cx="882720" cy="50760"/>
            </a:xfrm>
          </p:grpSpPr>
          <p:sp>
            <p:nvSpPr>
              <p:cNvPr id="1485" name="Google Shape;2086;p24"/>
              <p:cNvSpPr/>
              <p:nvPr/>
            </p:nvSpPr>
            <p:spPr>
              <a:xfrm>
                <a:off x="849024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6" name="Google Shape;2087;p24"/>
              <p:cNvSpPr/>
              <p:nvPr/>
            </p:nvSpPr>
            <p:spPr>
              <a:xfrm>
                <a:off x="85824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7" name="Google Shape;2088;p24"/>
              <p:cNvSpPr/>
              <p:nvPr/>
            </p:nvSpPr>
            <p:spPr>
              <a:xfrm>
                <a:off x="867492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8" name="Google Shape;2089;p24"/>
              <p:cNvSpPr/>
              <p:nvPr/>
            </p:nvSpPr>
            <p:spPr>
              <a:xfrm>
                <a:off x="876744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9" name="Google Shape;2090;p24"/>
              <p:cNvSpPr/>
              <p:nvPr/>
            </p:nvSpPr>
            <p:spPr>
              <a:xfrm>
                <a:off x="885996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0" name="Google Shape;2091;p24"/>
              <p:cNvSpPr/>
              <p:nvPr/>
            </p:nvSpPr>
            <p:spPr>
              <a:xfrm>
                <a:off x="895248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1" name="Google Shape;2092;p24"/>
              <p:cNvSpPr/>
              <p:nvPr/>
            </p:nvSpPr>
            <p:spPr>
              <a:xfrm>
                <a:off x="90450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2" name="Google Shape;2093;p24"/>
              <p:cNvSpPr/>
              <p:nvPr/>
            </p:nvSpPr>
            <p:spPr>
              <a:xfrm>
                <a:off x="913752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3" name="Google Shape;2094;p24"/>
              <p:cNvSpPr/>
              <p:nvPr/>
            </p:nvSpPr>
            <p:spPr>
              <a:xfrm>
                <a:off x="922968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4" name="Google Shape;2095;p24"/>
              <p:cNvSpPr/>
              <p:nvPr/>
            </p:nvSpPr>
            <p:spPr>
              <a:xfrm>
                <a:off x="93222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495" name="Google Shape;2096;p24"/>
          <p:cNvGrpSpPr/>
          <p:nvPr/>
        </p:nvGrpSpPr>
        <p:grpSpPr>
          <a:xfrm>
            <a:off x="5023440" y="239040"/>
            <a:ext cx="1252440" cy="50760"/>
            <a:chOff x="5023440" y="239040"/>
            <a:chExt cx="1252440" cy="50760"/>
          </a:xfrm>
        </p:grpSpPr>
        <p:sp>
          <p:nvSpPr>
            <p:cNvPr id="1496" name="Google Shape;2097;p24"/>
            <p:cNvSpPr/>
            <p:nvPr/>
          </p:nvSpPr>
          <p:spPr>
            <a:xfrm>
              <a:off x="50234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7" name="Google Shape;2098;p24"/>
            <p:cNvSpPr/>
            <p:nvPr/>
          </p:nvSpPr>
          <p:spPr>
            <a:xfrm>
              <a:off x="51156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8" name="Google Shape;2099;p24"/>
            <p:cNvSpPr/>
            <p:nvPr/>
          </p:nvSpPr>
          <p:spPr>
            <a:xfrm>
              <a:off x="52081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9" name="Google Shape;2100;p24"/>
            <p:cNvSpPr/>
            <p:nvPr/>
          </p:nvSpPr>
          <p:spPr>
            <a:xfrm>
              <a:off x="53006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0" name="Google Shape;2101;p24"/>
            <p:cNvSpPr/>
            <p:nvPr/>
          </p:nvSpPr>
          <p:spPr>
            <a:xfrm>
              <a:off x="539316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1" name="Google Shape;2102;p24"/>
            <p:cNvSpPr/>
            <p:nvPr/>
          </p:nvSpPr>
          <p:spPr>
            <a:xfrm>
              <a:off x="548568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2" name="Google Shape;2103;p24"/>
            <p:cNvSpPr/>
            <p:nvPr/>
          </p:nvSpPr>
          <p:spPr>
            <a:xfrm>
              <a:off x="55782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3" name="Google Shape;2104;p24"/>
            <p:cNvSpPr/>
            <p:nvPr/>
          </p:nvSpPr>
          <p:spPr>
            <a:xfrm>
              <a:off x="56707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4" name="Google Shape;2105;p24"/>
            <p:cNvSpPr/>
            <p:nvPr/>
          </p:nvSpPr>
          <p:spPr>
            <a:xfrm>
              <a:off x="576288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5" name="Google Shape;2106;p24"/>
            <p:cNvSpPr/>
            <p:nvPr/>
          </p:nvSpPr>
          <p:spPr>
            <a:xfrm>
              <a:off x="58554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6" name="Google Shape;2107;p24"/>
            <p:cNvSpPr/>
            <p:nvPr/>
          </p:nvSpPr>
          <p:spPr>
            <a:xfrm>
              <a:off x="59479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7" name="Google Shape;2108;p24"/>
            <p:cNvSpPr/>
            <p:nvPr/>
          </p:nvSpPr>
          <p:spPr>
            <a:xfrm>
              <a:off x="60404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8" name="Google Shape;2109;p24"/>
            <p:cNvSpPr/>
            <p:nvPr/>
          </p:nvSpPr>
          <p:spPr>
            <a:xfrm>
              <a:off x="613296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9" name="Google Shape;2110;p24"/>
            <p:cNvSpPr/>
            <p:nvPr/>
          </p:nvSpPr>
          <p:spPr>
            <a:xfrm>
              <a:off x="62251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2113;p2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512" name="Google Shape;2114;p2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3" name="Google Shape;2115;p2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4" name="Google Shape;2116;p2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5" name="Google Shape;2117;p2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6" name="Google Shape;2118;p2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7" name="Google Shape;2119;p2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8" name="Google Shape;2120;p2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9" name="Google Shape;2121;p2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0" name="Google Shape;2122;p2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1" name="Google Shape;2123;p2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2" name="Google Shape;2124;p2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3" name="Google Shape;2125;p2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4" name="Google Shape;2126;p2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5" name="Google Shape;2127;p2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6" name="Google Shape;2128;p2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7" name="Google Shape;2129;p2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8" name="Google Shape;2130;p2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9" name="Google Shape;2131;p2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0" name="Google Shape;2132;p2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1" name="Google Shape;2133;p2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2" name="Google Shape;2134;p2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3" name="Google Shape;2135;p2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4" name="Google Shape;2136;p2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5" name="Google Shape;2137;p2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6" name="Google Shape;2138;p2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7" name="Google Shape;2139;p2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8" name="Google Shape;2140;p2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9" name="Google Shape;2141;p2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0" name="Google Shape;2142;p2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1" name="Google Shape;2143;p2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2" name="Google Shape;2144;p2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3" name="Google Shape;2145;p2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4" name="Google Shape;2146;p2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5" name="Google Shape;2147;p2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6" name="Google Shape;2148;p2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7" name="Google Shape;2149;p2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8" name="Google Shape;2150;p2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9" name="Google Shape;2151;p2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550" name="Google Shape;2152;p25"/>
          <p:cNvSpPr/>
          <p:nvPr/>
        </p:nvSpPr>
        <p:spPr>
          <a:xfrm rot="16200000">
            <a:off x="120240" y="734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51" name="Google Shape;2153;p25"/>
          <p:cNvGrpSpPr/>
          <p:nvPr/>
        </p:nvGrpSpPr>
        <p:grpSpPr>
          <a:xfrm>
            <a:off x="-141480" y="3885120"/>
            <a:ext cx="552600" cy="98640"/>
            <a:chOff x="-141480" y="3885120"/>
            <a:chExt cx="552600" cy="98640"/>
          </a:xfrm>
        </p:grpSpPr>
        <p:sp>
          <p:nvSpPr>
            <p:cNvPr id="1552" name="Google Shape;2154;p25"/>
            <p:cNvSpPr/>
            <p:nvPr/>
          </p:nvSpPr>
          <p:spPr>
            <a:xfrm rot="5400000">
              <a:off x="312480" y="3885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3" name="Google Shape;2155;p25"/>
            <p:cNvSpPr/>
            <p:nvPr/>
          </p:nvSpPr>
          <p:spPr>
            <a:xfrm rot="5400000">
              <a:off x="339120" y="3912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4" name="Google Shape;2156;p25"/>
            <p:cNvSpPr/>
            <p:nvPr/>
          </p:nvSpPr>
          <p:spPr>
            <a:xfrm rot="5400000">
              <a:off x="-141480" y="3888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5" name="Google Shape;2157;p25"/>
            <p:cNvSpPr/>
            <p:nvPr/>
          </p:nvSpPr>
          <p:spPr>
            <a:xfrm rot="5400000">
              <a:off x="-117720" y="3912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6" name="Google Shape;2158;p25"/>
            <p:cNvSpPr/>
            <p:nvPr/>
          </p:nvSpPr>
          <p:spPr>
            <a:xfrm rot="5400000">
              <a:off x="134640" y="3749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57" name="Google Shape;2159;p25"/>
          <p:cNvGrpSpPr/>
          <p:nvPr/>
        </p:nvGrpSpPr>
        <p:grpSpPr>
          <a:xfrm>
            <a:off x="-538920" y="567000"/>
            <a:ext cx="1822680" cy="295920"/>
            <a:chOff x="-538920" y="567000"/>
            <a:chExt cx="1822680" cy="295920"/>
          </a:xfrm>
        </p:grpSpPr>
        <p:sp>
          <p:nvSpPr>
            <p:cNvPr id="1558" name="Google Shape;2160;p25"/>
            <p:cNvSpPr/>
            <p:nvPr/>
          </p:nvSpPr>
          <p:spPr>
            <a:xfrm flipH="1">
              <a:off x="-538560" y="71280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9" name="Google Shape;2161;p25"/>
            <p:cNvSpPr/>
            <p:nvPr/>
          </p:nvSpPr>
          <p:spPr>
            <a:xfrm flipH="1">
              <a:off x="596160" y="56700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0" name="Google Shape;2162;p25"/>
            <p:cNvSpPr/>
            <p:nvPr/>
          </p:nvSpPr>
          <p:spPr>
            <a:xfrm flipH="1">
              <a:off x="619200" y="5914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1" name="Google Shape;2163;p25"/>
            <p:cNvSpPr/>
            <p:nvPr/>
          </p:nvSpPr>
          <p:spPr>
            <a:xfrm flipH="1">
              <a:off x="1192320" y="6663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2" name="Google Shape;2164;p25"/>
            <p:cNvSpPr/>
            <p:nvPr/>
          </p:nvSpPr>
          <p:spPr>
            <a:xfrm flipH="1">
              <a:off x="1215720" y="69120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3" name="Google Shape;2165;p25"/>
            <p:cNvSpPr/>
            <p:nvPr/>
          </p:nvSpPr>
          <p:spPr>
            <a:xfrm flipH="1">
              <a:off x="-539280" y="613080"/>
              <a:ext cx="1134360" cy="174960"/>
            </a:xfrm>
            <a:custGeom>
              <a:avLst/>
              <a:gdLst>
                <a:gd name="textAreaLeft" fmla="*/ -360 w 1134360"/>
                <a:gd name="textAreaRight" fmla="*/ 113436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64" name="Google Shape;2166;p25"/>
          <p:cNvGrpSpPr/>
          <p:nvPr/>
        </p:nvGrpSpPr>
        <p:grpSpPr>
          <a:xfrm>
            <a:off x="4572360" y="4820760"/>
            <a:ext cx="552600" cy="98640"/>
            <a:chOff x="4572360" y="4820760"/>
            <a:chExt cx="552600" cy="98640"/>
          </a:xfrm>
        </p:grpSpPr>
        <p:sp>
          <p:nvSpPr>
            <p:cNvPr id="1565" name="Google Shape;2167;p25"/>
            <p:cNvSpPr/>
            <p:nvPr/>
          </p:nvSpPr>
          <p:spPr>
            <a:xfrm rot="5400000">
              <a:off x="5026320" y="48207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6" name="Google Shape;2168;p25"/>
            <p:cNvSpPr/>
            <p:nvPr/>
          </p:nvSpPr>
          <p:spPr>
            <a:xfrm rot="5400000">
              <a:off x="5052960" y="48477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7" name="Google Shape;2169;p25"/>
            <p:cNvSpPr/>
            <p:nvPr/>
          </p:nvSpPr>
          <p:spPr>
            <a:xfrm rot="5400000">
              <a:off x="4572360" y="4824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8" name="Google Shape;2170;p25"/>
            <p:cNvSpPr/>
            <p:nvPr/>
          </p:nvSpPr>
          <p:spPr>
            <a:xfrm rot="5400000">
              <a:off x="4596480" y="4847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9" name="Google Shape;2171;p25"/>
            <p:cNvSpPr/>
            <p:nvPr/>
          </p:nvSpPr>
          <p:spPr>
            <a:xfrm rot="5400000">
              <a:off x="4848480" y="4685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570" name="Google Shape;2172;p25"/>
          <p:cNvGrpSpPr/>
          <p:nvPr/>
        </p:nvGrpSpPr>
        <p:grpSpPr>
          <a:xfrm>
            <a:off x="433080" y="4755960"/>
            <a:ext cx="1105560" cy="133920"/>
            <a:chOff x="433080" y="4755960"/>
            <a:chExt cx="1105560" cy="133920"/>
          </a:xfrm>
        </p:grpSpPr>
        <p:grpSp>
          <p:nvGrpSpPr>
            <p:cNvPr id="1571" name="Google Shape;2173;p25"/>
            <p:cNvGrpSpPr/>
            <p:nvPr/>
          </p:nvGrpSpPr>
          <p:grpSpPr>
            <a:xfrm>
              <a:off x="433080" y="4839120"/>
              <a:ext cx="882720" cy="50760"/>
              <a:chOff x="433080" y="4839120"/>
              <a:chExt cx="882720" cy="50760"/>
            </a:xfrm>
          </p:grpSpPr>
          <p:sp>
            <p:nvSpPr>
              <p:cNvPr id="1572" name="Google Shape;2174;p25"/>
              <p:cNvSpPr/>
              <p:nvPr/>
            </p:nvSpPr>
            <p:spPr>
              <a:xfrm>
                <a:off x="43308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3" name="Google Shape;2175;p25"/>
              <p:cNvSpPr/>
              <p:nvPr/>
            </p:nvSpPr>
            <p:spPr>
              <a:xfrm>
                <a:off x="5252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4" name="Google Shape;2176;p25"/>
              <p:cNvSpPr/>
              <p:nvPr/>
            </p:nvSpPr>
            <p:spPr>
              <a:xfrm>
                <a:off x="61776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5" name="Google Shape;2177;p25"/>
              <p:cNvSpPr/>
              <p:nvPr/>
            </p:nvSpPr>
            <p:spPr>
              <a:xfrm>
                <a:off x="71028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6" name="Google Shape;2178;p25"/>
              <p:cNvSpPr/>
              <p:nvPr/>
            </p:nvSpPr>
            <p:spPr>
              <a:xfrm>
                <a:off x="80280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7" name="Google Shape;2179;p25"/>
              <p:cNvSpPr/>
              <p:nvPr/>
            </p:nvSpPr>
            <p:spPr>
              <a:xfrm>
                <a:off x="89532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8" name="Google Shape;2180;p25"/>
              <p:cNvSpPr/>
              <p:nvPr/>
            </p:nvSpPr>
            <p:spPr>
              <a:xfrm>
                <a:off x="9878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9" name="Google Shape;2181;p25"/>
              <p:cNvSpPr/>
              <p:nvPr/>
            </p:nvSpPr>
            <p:spPr>
              <a:xfrm>
                <a:off x="108036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0" name="Google Shape;2182;p25"/>
              <p:cNvSpPr/>
              <p:nvPr/>
            </p:nvSpPr>
            <p:spPr>
              <a:xfrm>
                <a:off x="117252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1" name="Google Shape;2183;p25"/>
              <p:cNvSpPr/>
              <p:nvPr/>
            </p:nvSpPr>
            <p:spPr>
              <a:xfrm>
                <a:off x="12650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82" name="Google Shape;2184;p25"/>
            <p:cNvGrpSpPr/>
            <p:nvPr/>
          </p:nvGrpSpPr>
          <p:grpSpPr>
            <a:xfrm>
              <a:off x="655560" y="4755960"/>
              <a:ext cx="883080" cy="50760"/>
              <a:chOff x="655560" y="4755960"/>
              <a:chExt cx="883080" cy="50760"/>
            </a:xfrm>
          </p:grpSpPr>
          <p:sp>
            <p:nvSpPr>
              <p:cNvPr id="1583" name="Google Shape;2185;p25"/>
              <p:cNvSpPr/>
              <p:nvPr/>
            </p:nvSpPr>
            <p:spPr>
              <a:xfrm>
                <a:off x="65556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4" name="Google Shape;2186;p25"/>
              <p:cNvSpPr/>
              <p:nvPr/>
            </p:nvSpPr>
            <p:spPr>
              <a:xfrm>
                <a:off x="74808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5" name="Google Shape;2187;p25"/>
              <p:cNvSpPr/>
              <p:nvPr/>
            </p:nvSpPr>
            <p:spPr>
              <a:xfrm>
                <a:off x="84060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6" name="Google Shape;2188;p25"/>
              <p:cNvSpPr/>
              <p:nvPr/>
            </p:nvSpPr>
            <p:spPr>
              <a:xfrm>
                <a:off x="93312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7" name="Google Shape;2189;p25"/>
              <p:cNvSpPr/>
              <p:nvPr/>
            </p:nvSpPr>
            <p:spPr>
              <a:xfrm>
                <a:off x="102564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8" name="Google Shape;2190;p25"/>
              <p:cNvSpPr/>
              <p:nvPr/>
            </p:nvSpPr>
            <p:spPr>
              <a:xfrm>
                <a:off x="111780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9" name="Google Shape;2191;p25"/>
              <p:cNvSpPr/>
              <p:nvPr/>
            </p:nvSpPr>
            <p:spPr>
              <a:xfrm>
                <a:off x="121032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0" name="Google Shape;2192;p25"/>
              <p:cNvSpPr/>
              <p:nvPr/>
            </p:nvSpPr>
            <p:spPr>
              <a:xfrm>
                <a:off x="130284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1" name="Google Shape;2193;p25"/>
              <p:cNvSpPr/>
              <p:nvPr/>
            </p:nvSpPr>
            <p:spPr>
              <a:xfrm>
                <a:off x="139536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2" name="Google Shape;2194;p25"/>
              <p:cNvSpPr/>
              <p:nvPr/>
            </p:nvSpPr>
            <p:spPr>
              <a:xfrm>
                <a:off x="148788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593" name="Google Shape;2195;p25"/>
          <p:cNvSpPr/>
          <p:nvPr/>
        </p:nvSpPr>
        <p:spPr>
          <a:xfrm rot="5400000">
            <a:off x="8280360" y="4228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94" name="Google Shape;2196;p25"/>
          <p:cNvSpPr/>
          <p:nvPr/>
        </p:nvSpPr>
        <p:spPr>
          <a:xfrm>
            <a:off x="8161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95" name="Google Shape;2197;p25"/>
          <p:cNvGrpSpPr/>
          <p:nvPr/>
        </p:nvGrpSpPr>
        <p:grpSpPr>
          <a:xfrm>
            <a:off x="8395560" y="4749480"/>
            <a:ext cx="882720" cy="241560"/>
            <a:chOff x="8395560" y="4749480"/>
            <a:chExt cx="882720" cy="241560"/>
          </a:xfrm>
        </p:grpSpPr>
        <p:sp>
          <p:nvSpPr>
            <p:cNvPr id="1596" name="Google Shape;2198;p25"/>
            <p:cNvSpPr/>
            <p:nvPr/>
          </p:nvSpPr>
          <p:spPr>
            <a:xfrm>
              <a:off x="8395560" y="47494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7" name="Google Shape;2199;p25"/>
            <p:cNvSpPr/>
            <p:nvPr/>
          </p:nvSpPr>
          <p:spPr>
            <a:xfrm>
              <a:off x="854316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8" name="Google Shape;2200;p25"/>
            <p:cNvSpPr/>
            <p:nvPr/>
          </p:nvSpPr>
          <p:spPr>
            <a:xfrm>
              <a:off x="868932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9" name="Google Shape;2201;p25"/>
            <p:cNvSpPr/>
            <p:nvPr/>
          </p:nvSpPr>
          <p:spPr>
            <a:xfrm>
              <a:off x="883548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0" name="Google Shape;2202;p25"/>
            <p:cNvSpPr/>
            <p:nvPr/>
          </p:nvSpPr>
          <p:spPr>
            <a:xfrm>
              <a:off x="898164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1" name="Google Shape;2203;p25"/>
            <p:cNvSpPr/>
            <p:nvPr/>
          </p:nvSpPr>
          <p:spPr>
            <a:xfrm>
              <a:off x="912780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602" name="Google Shape;2204;p25"/>
          <p:cNvGrpSpPr/>
          <p:nvPr/>
        </p:nvGrpSpPr>
        <p:grpSpPr>
          <a:xfrm>
            <a:off x="5988960" y="235800"/>
            <a:ext cx="1252800" cy="50760"/>
            <a:chOff x="5988960" y="235800"/>
            <a:chExt cx="1252800" cy="50760"/>
          </a:xfrm>
        </p:grpSpPr>
        <p:sp>
          <p:nvSpPr>
            <p:cNvPr id="1603" name="Google Shape;2205;p25"/>
            <p:cNvSpPr/>
            <p:nvPr/>
          </p:nvSpPr>
          <p:spPr>
            <a:xfrm>
              <a:off x="59889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4" name="Google Shape;2206;p25"/>
            <p:cNvSpPr/>
            <p:nvPr/>
          </p:nvSpPr>
          <p:spPr>
            <a:xfrm>
              <a:off x="60814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5" name="Google Shape;2207;p25"/>
            <p:cNvSpPr/>
            <p:nvPr/>
          </p:nvSpPr>
          <p:spPr>
            <a:xfrm>
              <a:off x="61740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6" name="Google Shape;2208;p25"/>
            <p:cNvSpPr/>
            <p:nvPr/>
          </p:nvSpPr>
          <p:spPr>
            <a:xfrm>
              <a:off x="626652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7" name="Google Shape;2209;p25"/>
            <p:cNvSpPr/>
            <p:nvPr/>
          </p:nvSpPr>
          <p:spPr>
            <a:xfrm>
              <a:off x="635904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8" name="Google Shape;2210;p25"/>
            <p:cNvSpPr/>
            <p:nvPr/>
          </p:nvSpPr>
          <p:spPr>
            <a:xfrm>
              <a:off x="64515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9" name="Google Shape;2211;p25"/>
            <p:cNvSpPr/>
            <p:nvPr/>
          </p:nvSpPr>
          <p:spPr>
            <a:xfrm>
              <a:off x="65440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0" name="Google Shape;2212;p25"/>
            <p:cNvSpPr/>
            <p:nvPr/>
          </p:nvSpPr>
          <p:spPr>
            <a:xfrm>
              <a:off x="663624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1" name="Google Shape;2213;p25"/>
            <p:cNvSpPr/>
            <p:nvPr/>
          </p:nvSpPr>
          <p:spPr>
            <a:xfrm>
              <a:off x="67287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2" name="Google Shape;2214;p25"/>
            <p:cNvSpPr/>
            <p:nvPr/>
          </p:nvSpPr>
          <p:spPr>
            <a:xfrm>
              <a:off x="68212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3" name="Google Shape;2215;p25"/>
            <p:cNvSpPr/>
            <p:nvPr/>
          </p:nvSpPr>
          <p:spPr>
            <a:xfrm>
              <a:off x="69138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4" name="Google Shape;2216;p25"/>
            <p:cNvSpPr/>
            <p:nvPr/>
          </p:nvSpPr>
          <p:spPr>
            <a:xfrm>
              <a:off x="700632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5" name="Google Shape;2217;p25"/>
            <p:cNvSpPr/>
            <p:nvPr/>
          </p:nvSpPr>
          <p:spPr>
            <a:xfrm>
              <a:off x="70984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6" name="Google Shape;2218;p25"/>
            <p:cNvSpPr/>
            <p:nvPr/>
          </p:nvSpPr>
          <p:spPr>
            <a:xfrm>
              <a:off x="71910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1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2221;p2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619" name="Google Shape;2222;p2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0" name="Google Shape;2223;p2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1" name="Google Shape;2224;p2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2" name="Google Shape;2225;p2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3" name="Google Shape;2226;p2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4" name="Google Shape;2227;p2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5" name="Google Shape;2228;p2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6" name="Google Shape;2229;p2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7" name="Google Shape;2230;p2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8" name="Google Shape;2231;p2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9" name="Google Shape;2232;p2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0" name="Google Shape;2233;p2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1" name="Google Shape;2234;p2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2" name="Google Shape;2235;p2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3" name="Google Shape;2236;p2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4" name="Google Shape;2237;p2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5" name="Google Shape;2238;p2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6" name="Google Shape;2239;p2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7" name="Google Shape;2240;p2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8" name="Google Shape;2241;p2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9" name="Google Shape;2242;p2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0" name="Google Shape;2243;p2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1" name="Google Shape;2244;p2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2" name="Google Shape;2245;p2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3" name="Google Shape;2246;p2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4" name="Google Shape;2247;p2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5" name="Google Shape;2248;p2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6" name="Google Shape;2249;p2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7" name="Google Shape;2250;p2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8" name="Google Shape;2251;p2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9" name="Google Shape;2252;p2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0" name="Google Shape;2253;p2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1" name="Google Shape;2254;p2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2" name="Google Shape;2255;p2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3" name="Google Shape;2256;p2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4" name="Google Shape;2257;p2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5" name="Google Shape;2258;p2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6" name="Google Shape;2259;p2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8" name="PlaceHolder 2"/>
          <p:cNvSpPr>
            <a:spLocks noGrp="1"/>
          </p:cNvSpPr>
          <p:nvPr>
            <p:ph type="title"/>
          </p:nvPr>
        </p:nvSpPr>
        <p:spPr>
          <a:xfrm>
            <a:off x="84132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59" name="PlaceHolder 3"/>
          <p:cNvSpPr>
            <a:spLocks noGrp="1"/>
          </p:cNvSpPr>
          <p:nvPr>
            <p:ph type="title"/>
          </p:nvPr>
        </p:nvSpPr>
        <p:spPr>
          <a:xfrm>
            <a:off x="74484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0" name="PlaceHolder 4"/>
          <p:cNvSpPr>
            <a:spLocks noGrp="1"/>
          </p:cNvSpPr>
          <p:nvPr>
            <p:ph type="title"/>
          </p:nvPr>
        </p:nvSpPr>
        <p:spPr>
          <a:xfrm>
            <a:off x="3551760" y="29728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1" name="PlaceHolder 5"/>
          <p:cNvSpPr>
            <a:spLocks noGrp="1"/>
          </p:cNvSpPr>
          <p:nvPr>
            <p:ph type="title"/>
          </p:nvPr>
        </p:nvSpPr>
        <p:spPr>
          <a:xfrm>
            <a:off x="3455280" y="20300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2" name="PlaceHolder 6"/>
          <p:cNvSpPr>
            <a:spLocks noGrp="1"/>
          </p:cNvSpPr>
          <p:nvPr>
            <p:ph type="title"/>
          </p:nvPr>
        </p:nvSpPr>
        <p:spPr>
          <a:xfrm>
            <a:off x="626184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3" name="PlaceHolder 7"/>
          <p:cNvSpPr>
            <a:spLocks noGrp="1"/>
          </p:cNvSpPr>
          <p:nvPr>
            <p:ph type="title"/>
          </p:nvPr>
        </p:nvSpPr>
        <p:spPr>
          <a:xfrm>
            <a:off x="616536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664" name="Google Shape;2270;p26"/>
          <p:cNvGrpSpPr/>
          <p:nvPr/>
        </p:nvGrpSpPr>
        <p:grpSpPr>
          <a:xfrm>
            <a:off x="0" y="4336200"/>
            <a:ext cx="1284120" cy="586440"/>
            <a:chOff x="0" y="4336200"/>
            <a:chExt cx="1284120" cy="586440"/>
          </a:xfrm>
        </p:grpSpPr>
        <p:sp>
          <p:nvSpPr>
            <p:cNvPr id="1665" name="Google Shape;2271;p26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666" name="Google Shape;2272;p26"/>
            <p:cNvGrpSpPr/>
            <p:nvPr/>
          </p:nvGrpSpPr>
          <p:grpSpPr>
            <a:xfrm>
              <a:off x="360" y="4509000"/>
              <a:ext cx="882720" cy="241560"/>
              <a:chOff x="360" y="4509000"/>
              <a:chExt cx="882720" cy="241560"/>
            </a:xfrm>
          </p:grpSpPr>
          <p:sp>
            <p:nvSpPr>
              <p:cNvPr id="1667" name="Google Shape;2273;p26"/>
              <p:cNvSpPr/>
              <p:nvPr/>
            </p:nvSpPr>
            <p:spPr>
              <a:xfrm rot="10800000">
                <a:off x="731160" y="45090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8" name="Google Shape;2274;p26"/>
              <p:cNvSpPr/>
              <p:nvPr/>
            </p:nvSpPr>
            <p:spPr>
              <a:xfrm rot="10800000">
                <a:off x="585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9" name="Google Shape;2275;p26"/>
              <p:cNvSpPr/>
              <p:nvPr/>
            </p:nvSpPr>
            <p:spPr>
              <a:xfrm rot="10800000">
                <a:off x="43920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0" name="Google Shape;2276;p26"/>
              <p:cNvSpPr/>
              <p:nvPr/>
            </p:nvSpPr>
            <p:spPr>
              <a:xfrm rot="10800000">
                <a:off x="29304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1" name="Google Shape;2277;p26"/>
              <p:cNvSpPr/>
              <p:nvPr/>
            </p:nvSpPr>
            <p:spPr>
              <a:xfrm rot="10800000">
                <a:off x="14688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2" name="Google Shape;2278;p26"/>
              <p:cNvSpPr/>
              <p:nvPr/>
            </p:nvSpPr>
            <p:spPr>
              <a:xfrm rot="10800000">
                <a:off x="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73" name="Google Shape;2279;p26"/>
          <p:cNvGrpSpPr/>
          <p:nvPr/>
        </p:nvGrpSpPr>
        <p:grpSpPr>
          <a:xfrm>
            <a:off x="1397880" y="-114480"/>
            <a:ext cx="1520640" cy="301680"/>
            <a:chOff x="1397880" y="-114480"/>
            <a:chExt cx="1520640" cy="301680"/>
          </a:xfrm>
        </p:grpSpPr>
        <p:sp>
          <p:nvSpPr>
            <p:cNvPr id="1674" name="Google Shape;2280;p26"/>
            <p:cNvSpPr/>
            <p:nvPr/>
          </p:nvSpPr>
          <p:spPr>
            <a:xfrm>
              <a:off x="1491480" y="-68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5" name="Google Shape;2281;p26"/>
            <p:cNvSpPr/>
            <p:nvPr/>
          </p:nvSpPr>
          <p:spPr>
            <a:xfrm>
              <a:off x="2827080" y="95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6" name="Google Shape;2282;p26"/>
            <p:cNvSpPr/>
            <p:nvPr/>
          </p:nvSpPr>
          <p:spPr>
            <a:xfrm>
              <a:off x="2850840" y="120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7" name="Google Shape;2283;p26"/>
            <p:cNvSpPr/>
            <p:nvPr/>
          </p:nvSpPr>
          <p:spPr>
            <a:xfrm>
              <a:off x="1397880" y="-1144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8" name="Google Shape;2284;p26"/>
            <p:cNvSpPr/>
            <p:nvPr/>
          </p:nvSpPr>
          <p:spPr>
            <a:xfrm>
              <a:off x="1422000" y="-89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679" name="Google Shape;2285;p26"/>
          <p:cNvGrpSpPr/>
          <p:nvPr/>
        </p:nvGrpSpPr>
        <p:grpSpPr>
          <a:xfrm>
            <a:off x="-141480" y="1750680"/>
            <a:ext cx="552600" cy="98640"/>
            <a:chOff x="-141480" y="1750680"/>
            <a:chExt cx="552600" cy="98640"/>
          </a:xfrm>
        </p:grpSpPr>
        <p:sp>
          <p:nvSpPr>
            <p:cNvPr id="1680" name="Google Shape;2286;p26"/>
            <p:cNvSpPr/>
            <p:nvPr/>
          </p:nvSpPr>
          <p:spPr>
            <a:xfrm rot="5400000">
              <a:off x="312480" y="17506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81" name="Google Shape;2287;p26"/>
            <p:cNvSpPr/>
            <p:nvPr/>
          </p:nvSpPr>
          <p:spPr>
            <a:xfrm rot="5400000">
              <a:off x="339120" y="1777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2" name="Google Shape;2288;p26"/>
            <p:cNvSpPr/>
            <p:nvPr/>
          </p:nvSpPr>
          <p:spPr>
            <a:xfrm rot="5400000">
              <a:off x="-141480" y="1753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83" name="Google Shape;2289;p26"/>
            <p:cNvSpPr/>
            <p:nvPr/>
          </p:nvSpPr>
          <p:spPr>
            <a:xfrm rot="5400000">
              <a:off x="-117720" y="17776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4" name="Google Shape;2290;p26"/>
            <p:cNvSpPr/>
            <p:nvPr/>
          </p:nvSpPr>
          <p:spPr>
            <a:xfrm rot="5400000">
              <a:off x="134640" y="1614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685" name="Google Shape;2291;p26"/>
          <p:cNvSpPr/>
          <p:nvPr/>
        </p:nvSpPr>
        <p:spPr>
          <a:xfrm>
            <a:off x="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6" name="Google Shape;2292;p26"/>
          <p:cNvSpPr/>
          <p:nvPr/>
        </p:nvSpPr>
        <p:spPr>
          <a:xfrm>
            <a:off x="-1281600" y="37908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7" name="Google Shape;2293;p26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8" name="Google Shape;2294;p2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89" name="Google Shape;2295;p26"/>
          <p:cNvGrpSpPr/>
          <p:nvPr/>
        </p:nvGrpSpPr>
        <p:grpSpPr>
          <a:xfrm>
            <a:off x="7812720" y="883440"/>
            <a:ext cx="1520640" cy="301680"/>
            <a:chOff x="7812720" y="883440"/>
            <a:chExt cx="1520640" cy="301680"/>
          </a:xfrm>
        </p:grpSpPr>
        <p:sp>
          <p:nvSpPr>
            <p:cNvPr id="1690" name="Google Shape;2296;p26"/>
            <p:cNvSpPr/>
            <p:nvPr/>
          </p:nvSpPr>
          <p:spPr>
            <a:xfrm>
              <a:off x="7906320" y="9298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1" name="Google Shape;2297;p26"/>
            <p:cNvSpPr/>
            <p:nvPr/>
          </p:nvSpPr>
          <p:spPr>
            <a:xfrm>
              <a:off x="9241920" y="1093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2" name="Google Shape;2298;p26"/>
            <p:cNvSpPr/>
            <p:nvPr/>
          </p:nvSpPr>
          <p:spPr>
            <a:xfrm>
              <a:off x="9265680" y="11181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3" name="Google Shape;2299;p26"/>
            <p:cNvSpPr/>
            <p:nvPr/>
          </p:nvSpPr>
          <p:spPr>
            <a:xfrm>
              <a:off x="7812720" y="8834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4" name="Google Shape;2300;p26"/>
            <p:cNvSpPr/>
            <p:nvPr/>
          </p:nvSpPr>
          <p:spPr>
            <a:xfrm>
              <a:off x="7836840" y="908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695" name="Google Shape;2301;p26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1696" name="Google Shape;2302;p26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7" name="Google Shape;2303;p26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8" name="Google Shape;2304;p26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9" name="Google Shape;2305;p26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0" name="Google Shape;2306;p26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2450;p2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843" name="Google Shape;2451;p2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4" name="Google Shape;2452;p2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5" name="Google Shape;2453;p2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6" name="Google Shape;2454;p2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7" name="Google Shape;2455;p2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8" name="Google Shape;2456;p2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9" name="Google Shape;2457;p2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0" name="Google Shape;2458;p2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1" name="Google Shape;2459;p2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2" name="Google Shape;2460;p2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3" name="Google Shape;2461;p2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4" name="Google Shape;2462;p2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5" name="Google Shape;2463;p2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6" name="Google Shape;2464;p2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7" name="Google Shape;2465;p2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8" name="Google Shape;2466;p2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9" name="Google Shape;2467;p2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0" name="Google Shape;2468;p2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1" name="Google Shape;2469;p2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2" name="Google Shape;2470;p2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3" name="Google Shape;2471;p2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4" name="Google Shape;2472;p2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5" name="Google Shape;2473;p2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6" name="Google Shape;2474;p2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7" name="Google Shape;2475;p2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8" name="Google Shape;2476;p2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9" name="Google Shape;2477;p2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0" name="Google Shape;2478;p2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1" name="Google Shape;2479;p2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2" name="Google Shape;2480;p2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3" name="Google Shape;2481;p2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4" name="Google Shape;2482;p2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5" name="Google Shape;2483;p2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6" name="Google Shape;2484;p2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7" name="Google Shape;2485;p2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8" name="Google Shape;2486;p2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9" name="Google Shape;2487;p2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0" name="Google Shape;2488;p2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81" name="Google Shape;2489;p28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882" name="Google Shape;2490;p28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3" name="Google Shape;2491;p28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4" name="Google Shape;2492;p28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5" name="Google Shape;2493;p28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6" name="Google Shape;2494;p28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87" name="Google Shape;2495;p28"/>
          <p:cNvGrpSpPr/>
          <p:nvPr/>
        </p:nvGrpSpPr>
        <p:grpSpPr>
          <a:xfrm>
            <a:off x="-839880" y="2843640"/>
            <a:ext cx="1822680" cy="196200"/>
            <a:chOff x="-839880" y="2843640"/>
            <a:chExt cx="1822680" cy="196200"/>
          </a:xfrm>
        </p:grpSpPr>
        <p:sp>
          <p:nvSpPr>
            <p:cNvPr id="1888" name="Google Shape;2496;p28"/>
            <p:cNvSpPr/>
            <p:nvPr/>
          </p:nvSpPr>
          <p:spPr>
            <a:xfrm flipH="1">
              <a:off x="-839880" y="28897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9" name="Google Shape;2497;p28"/>
            <p:cNvSpPr/>
            <p:nvPr/>
          </p:nvSpPr>
          <p:spPr>
            <a:xfrm flipH="1">
              <a:off x="891360" y="28436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90" name="Google Shape;2498;p28"/>
            <p:cNvSpPr/>
            <p:nvPr/>
          </p:nvSpPr>
          <p:spPr>
            <a:xfrm flipH="1">
              <a:off x="914400" y="28681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91" name="Google Shape;2499;p28"/>
          <p:cNvSpPr/>
          <p:nvPr/>
        </p:nvSpPr>
        <p:spPr>
          <a:xfrm rot="5400000">
            <a:off x="820656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92" name="Google Shape;2500;p28"/>
          <p:cNvSpPr/>
          <p:nvPr/>
        </p:nvSpPr>
        <p:spPr>
          <a:xfrm>
            <a:off x="820620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893" name="Google Shape;2501;p28"/>
          <p:cNvGrpSpPr/>
          <p:nvPr/>
        </p:nvGrpSpPr>
        <p:grpSpPr>
          <a:xfrm>
            <a:off x="8267400" y="3231000"/>
            <a:ext cx="1105560" cy="133560"/>
            <a:chOff x="8267400" y="3231000"/>
            <a:chExt cx="1105560" cy="133560"/>
          </a:xfrm>
        </p:grpSpPr>
        <p:grpSp>
          <p:nvGrpSpPr>
            <p:cNvPr id="1894" name="Google Shape;2502;p28"/>
            <p:cNvGrpSpPr/>
            <p:nvPr/>
          </p:nvGrpSpPr>
          <p:grpSpPr>
            <a:xfrm>
              <a:off x="8267400" y="3313800"/>
              <a:ext cx="883080" cy="50760"/>
              <a:chOff x="8267400" y="3313800"/>
              <a:chExt cx="883080" cy="50760"/>
            </a:xfrm>
          </p:grpSpPr>
          <p:sp>
            <p:nvSpPr>
              <p:cNvPr id="1895" name="Google Shape;2503;p28"/>
              <p:cNvSpPr/>
              <p:nvPr/>
            </p:nvSpPr>
            <p:spPr>
              <a:xfrm>
                <a:off x="82674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6" name="Google Shape;2504;p28"/>
              <p:cNvSpPr/>
              <p:nvPr/>
            </p:nvSpPr>
            <p:spPr>
              <a:xfrm>
                <a:off x="83599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7" name="Google Shape;2505;p28"/>
              <p:cNvSpPr/>
              <p:nvPr/>
            </p:nvSpPr>
            <p:spPr>
              <a:xfrm>
                <a:off x="84524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8" name="Google Shape;2506;p28"/>
              <p:cNvSpPr/>
              <p:nvPr/>
            </p:nvSpPr>
            <p:spPr>
              <a:xfrm>
                <a:off x="85449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9" name="Google Shape;2507;p28"/>
              <p:cNvSpPr/>
              <p:nvPr/>
            </p:nvSpPr>
            <p:spPr>
              <a:xfrm>
                <a:off x="86371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0" name="Google Shape;2508;p28"/>
              <p:cNvSpPr/>
              <p:nvPr/>
            </p:nvSpPr>
            <p:spPr>
              <a:xfrm>
                <a:off x="87296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1" name="Google Shape;2509;p28"/>
              <p:cNvSpPr/>
              <p:nvPr/>
            </p:nvSpPr>
            <p:spPr>
              <a:xfrm>
                <a:off x="88221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2" name="Google Shape;2510;p28"/>
              <p:cNvSpPr/>
              <p:nvPr/>
            </p:nvSpPr>
            <p:spPr>
              <a:xfrm>
                <a:off x="891468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3" name="Google Shape;2511;p28"/>
              <p:cNvSpPr/>
              <p:nvPr/>
            </p:nvSpPr>
            <p:spPr>
              <a:xfrm>
                <a:off x="90072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4" name="Google Shape;2512;p28"/>
              <p:cNvSpPr/>
              <p:nvPr/>
            </p:nvSpPr>
            <p:spPr>
              <a:xfrm>
                <a:off x="90997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05" name="Google Shape;2513;p28"/>
            <p:cNvGrpSpPr/>
            <p:nvPr/>
          </p:nvGrpSpPr>
          <p:grpSpPr>
            <a:xfrm>
              <a:off x="8490240" y="3231000"/>
              <a:ext cx="882720" cy="50760"/>
              <a:chOff x="8490240" y="3231000"/>
              <a:chExt cx="882720" cy="50760"/>
            </a:xfrm>
          </p:grpSpPr>
          <p:sp>
            <p:nvSpPr>
              <p:cNvPr id="1906" name="Google Shape;2514;p28"/>
              <p:cNvSpPr/>
              <p:nvPr/>
            </p:nvSpPr>
            <p:spPr>
              <a:xfrm>
                <a:off x="84902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7" name="Google Shape;2515;p28"/>
              <p:cNvSpPr/>
              <p:nvPr/>
            </p:nvSpPr>
            <p:spPr>
              <a:xfrm>
                <a:off x="85824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8" name="Google Shape;2516;p28"/>
              <p:cNvSpPr/>
              <p:nvPr/>
            </p:nvSpPr>
            <p:spPr>
              <a:xfrm>
                <a:off x="86749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9" name="Google Shape;2517;p28"/>
              <p:cNvSpPr/>
              <p:nvPr/>
            </p:nvSpPr>
            <p:spPr>
              <a:xfrm>
                <a:off x="87674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0" name="Google Shape;2518;p28"/>
              <p:cNvSpPr/>
              <p:nvPr/>
            </p:nvSpPr>
            <p:spPr>
              <a:xfrm>
                <a:off x="885996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1" name="Google Shape;2519;p28"/>
              <p:cNvSpPr/>
              <p:nvPr/>
            </p:nvSpPr>
            <p:spPr>
              <a:xfrm>
                <a:off x="89524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2" name="Google Shape;2520;p28"/>
              <p:cNvSpPr/>
              <p:nvPr/>
            </p:nvSpPr>
            <p:spPr>
              <a:xfrm>
                <a:off x="90450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3" name="Google Shape;2521;p28"/>
              <p:cNvSpPr/>
              <p:nvPr/>
            </p:nvSpPr>
            <p:spPr>
              <a:xfrm>
                <a:off x="91375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4" name="Google Shape;2522;p28"/>
              <p:cNvSpPr/>
              <p:nvPr/>
            </p:nvSpPr>
            <p:spPr>
              <a:xfrm>
                <a:off x="92296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5" name="Google Shape;2523;p28"/>
              <p:cNvSpPr/>
              <p:nvPr/>
            </p:nvSpPr>
            <p:spPr>
              <a:xfrm>
                <a:off x="93222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916" name="Google Shape;2524;p28"/>
          <p:cNvGrpSpPr/>
          <p:nvPr/>
        </p:nvGrpSpPr>
        <p:grpSpPr>
          <a:xfrm>
            <a:off x="4834440" y="-108000"/>
            <a:ext cx="1520640" cy="301680"/>
            <a:chOff x="4834440" y="-108000"/>
            <a:chExt cx="1520640" cy="301680"/>
          </a:xfrm>
        </p:grpSpPr>
        <p:sp>
          <p:nvSpPr>
            <p:cNvPr id="1917" name="Google Shape;2525;p28"/>
            <p:cNvSpPr/>
            <p:nvPr/>
          </p:nvSpPr>
          <p:spPr>
            <a:xfrm flipH="1">
              <a:off x="4925880" y="-6156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8" name="Google Shape;2526;p28"/>
            <p:cNvSpPr/>
            <p:nvPr/>
          </p:nvSpPr>
          <p:spPr>
            <a:xfrm flipH="1">
              <a:off x="4834440" y="1022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9" name="Google Shape;2527;p28"/>
            <p:cNvSpPr/>
            <p:nvPr/>
          </p:nvSpPr>
          <p:spPr>
            <a:xfrm flipH="1">
              <a:off x="4858560" y="126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0" name="Google Shape;2528;p28"/>
            <p:cNvSpPr/>
            <p:nvPr/>
          </p:nvSpPr>
          <p:spPr>
            <a:xfrm flipH="1">
              <a:off x="6263640" y="-10800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21" name="Google Shape;2529;p28"/>
            <p:cNvSpPr/>
            <p:nvPr/>
          </p:nvSpPr>
          <p:spPr>
            <a:xfrm flipH="1">
              <a:off x="6287760" y="-8316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22" name="Google Shape;2530;p28"/>
          <p:cNvGrpSpPr/>
          <p:nvPr/>
        </p:nvGrpSpPr>
        <p:grpSpPr>
          <a:xfrm>
            <a:off x="636120" y="-1455120"/>
            <a:ext cx="347040" cy="2297160"/>
            <a:chOff x="636120" y="-1455120"/>
            <a:chExt cx="347040" cy="2297160"/>
          </a:xfrm>
        </p:grpSpPr>
        <p:sp>
          <p:nvSpPr>
            <p:cNvPr id="1923" name="Google Shape;2531;p28"/>
            <p:cNvSpPr/>
            <p:nvPr/>
          </p:nvSpPr>
          <p:spPr>
            <a:xfrm rot="5400000">
              <a:off x="-32724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4" name="Google Shape;2532;p28"/>
            <p:cNvSpPr/>
            <p:nvPr/>
          </p:nvSpPr>
          <p:spPr>
            <a:xfrm rot="5400000">
              <a:off x="-4788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25" name="Google Shape;2533;p28"/>
          <p:cNvSpPr/>
          <p:nvPr/>
        </p:nvSpPr>
        <p:spPr>
          <a:xfrm rot="16200000">
            <a:off x="348840" y="4208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26" name="Google Shape;2534;p28"/>
          <p:cNvGrpSpPr/>
          <p:nvPr/>
        </p:nvGrpSpPr>
        <p:grpSpPr>
          <a:xfrm>
            <a:off x="333720" y="4164840"/>
            <a:ext cx="301680" cy="1520280"/>
            <a:chOff x="333720" y="4164840"/>
            <a:chExt cx="301680" cy="1520280"/>
          </a:xfrm>
        </p:grpSpPr>
        <p:sp>
          <p:nvSpPr>
            <p:cNvPr id="1927" name="Google Shape;2535;p28"/>
            <p:cNvSpPr/>
            <p:nvPr/>
          </p:nvSpPr>
          <p:spPr>
            <a:xfrm>
              <a:off x="380160" y="425664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28" name="Google Shape;2536;p28"/>
            <p:cNvSpPr/>
            <p:nvPr/>
          </p:nvSpPr>
          <p:spPr>
            <a:xfrm>
              <a:off x="543960" y="4164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29" name="Google Shape;2537;p28"/>
            <p:cNvSpPr/>
            <p:nvPr/>
          </p:nvSpPr>
          <p:spPr>
            <a:xfrm>
              <a:off x="567720" y="4188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0" name="Google Shape;2538;p28"/>
            <p:cNvSpPr/>
            <p:nvPr/>
          </p:nvSpPr>
          <p:spPr>
            <a:xfrm>
              <a:off x="333720" y="5593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31" name="Google Shape;2539;p28"/>
            <p:cNvSpPr/>
            <p:nvPr/>
          </p:nvSpPr>
          <p:spPr>
            <a:xfrm>
              <a:off x="358560" y="56185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32" name="Google Shape;2540;p28"/>
          <p:cNvGrpSpPr/>
          <p:nvPr/>
        </p:nvGrpSpPr>
        <p:grpSpPr>
          <a:xfrm>
            <a:off x="8490240" y="2144520"/>
            <a:ext cx="882720" cy="241560"/>
            <a:chOff x="8490240" y="2144520"/>
            <a:chExt cx="882720" cy="241560"/>
          </a:xfrm>
        </p:grpSpPr>
        <p:sp>
          <p:nvSpPr>
            <p:cNvPr id="1933" name="Google Shape;2541;p28"/>
            <p:cNvSpPr/>
            <p:nvPr/>
          </p:nvSpPr>
          <p:spPr>
            <a:xfrm>
              <a:off x="8490240" y="21445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4" name="Google Shape;2542;p28"/>
            <p:cNvSpPr/>
            <p:nvPr/>
          </p:nvSpPr>
          <p:spPr>
            <a:xfrm>
              <a:off x="863748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5" name="Google Shape;2543;p28"/>
            <p:cNvSpPr/>
            <p:nvPr/>
          </p:nvSpPr>
          <p:spPr>
            <a:xfrm>
              <a:off x="878364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6" name="Google Shape;2544;p28"/>
            <p:cNvSpPr/>
            <p:nvPr/>
          </p:nvSpPr>
          <p:spPr>
            <a:xfrm>
              <a:off x="892980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7" name="Google Shape;2545;p28"/>
            <p:cNvSpPr/>
            <p:nvPr/>
          </p:nvSpPr>
          <p:spPr>
            <a:xfrm>
              <a:off x="907632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8" name="Google Shape;2546;p28"/>
            <p:cNvSpPr/>
            <p:nvPr/>
          </p:nvSpPr>
          <p:spPr>
            <a:xfrm>
              <a:off x="922248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783;p1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21" name="Google Shape;784;p11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785;p11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" name="Google Shape;786;p11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4" name="Google Shape;787;p11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5" name="Google Shape;788;p11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" name="Google Shape;789;p11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790;p11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791;p11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" name="Google Shape;792;p11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0" name="Google Shape;793;p11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1" name="Google Shape;794;p11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2" name="Google Shape;795;p11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" name="Google Shape;796;p11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" name="Google Shape;797;p11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" name="Google Shape;798;p11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" name="Google Shape;799;p11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800;p11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" name="Google Shape;801;p11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802;p11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803;p11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" name="Google Shape;804;p11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" name="Google Shape;805;p11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" name="Google Shape;806;p11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" name="Google Shape;807;p11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" name="Google Shape;808;p11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809;p11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7" name="Google Shape;810;p11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811;p11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9" name="Google Shape;812;p11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" name="Google Shape;813;p11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814;p11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815;p11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" name="Google Shape;816;p11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" name="Google Shape;817;p11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" name="Google Shape;818;p11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" name="Google Shape;819;p11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" name="Google Shape;820;p11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821;p11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13160" y="1328760"/>
            <a:ext cx="7717320" cy="16711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20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1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0" name="Google Shape;824;p11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1" name="Google Shape;825;p11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162" name="Google Shape;826;p11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" name="Google Shape;827;p11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" name="Google Shape;828;p11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829;p11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830;p11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67" name="Google Shape;831;p11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68" name="Google Shape;832;p11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9" name="Google Shape;833;p11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834;p11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1" name="Google Shape;835;p11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836;p11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73" name="Google Shape;837;p11"/>
          <p:cNvSpPr/>
          <p:nvPr/>
        </p:nvSpPr>
        <p:spPr>
          <a:xfrm>
            <a:off x="-1414440" y="33379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4" name="Google Shape;838;p11"/>
          <p:cNvSpPr/>
          <p:nvPr/>
        </p:nvSpPr>
        <p:spPr>
          <a:xfrm>
            <a:off x="-1111320" y="30585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5" name="Google Shape;839;p11"/>
          <p:cNvGrpSpPr/>
          <p:nvPr/>
        </p:nvGrpSpPr>
        <p:grpSpPr>
          <a:xfrm>
            <a:off x="-799200" y="4138920"/>
            <a:ext cx="1822320" cy="196560"/>
            <a:chOff x="-799200" y="4138920"/>
            <a:chExt cx="1822320" cy="196560"/>
          </a:xfrm>
        </p:grpSpPr>
        <p:sp>
          <p:nvSpPr>
            <p:cNvPr id="176" name="Google Shape;840;p11"/>
            <p:cNvSpPr/>
            <p:nvPr/>
          </p:nvSpPr>
          <p:spPr>
            <a:xfrm flipH="1">
              <a:off x="-799200" y="418536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" name="Google Shape;841;p11"/>
            <p:cNvSpPr/>
            <p:nvPr/>
          </p:nvSpPr>
          <p:spPr>
            <a:xfrm flipH="1">
              <a:off x="931680" y="413892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8" name="Google Shape;842;p11"/>
            <p:cNvSpPr/>
            <p:nvPr/>
          </p:nvSpPr>
          <p:spPr>
            <a:xfrm flipH="1">
              <a:off x="955080" y="416376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79" name="Google Shape;843;p11"/>
          <p:cNvGrpSpPr/>
          <p:nvPr/>
        </p:nvGrpSpPr>
        <p:grpSpPr>
          <a:xfrm>
            <a:off x="4423680" y="4119480"/>
            <a:ext cx="296280" cy="1822320"/>
            <a:chOff x="4423680" y="4119480"/>
            <a:chExt cx="296280" cy="1822320"/>
          </a:xfrm>
        </p:grpSpPr>
        <p:sp>
          <p:nvSpPr>
            <p:cNvPr id="180" name="Google Shape;844;p11"/>
            <p:cNvSpPr/>
            <p:nvPr/>
          </p:nvSpPr>
          <p:spPr>
            <a:xfrm rot="5400000" flipV="1">
              <a:off x="3782880" y="50047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845;p11"/>
            <p:cNvSpPr/>
            <p:nvPr/>
          </p:nvSpPr>
          <p:spPr>
            <a:xfrm rot="5400000" flipV="1">
              <a:off x="4423680" y="4715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2" name="Google Shape;846;p11"/>
            <p:cNvSpPr/>
            <p:nvPr/>
          </p:nvSpPr>
          <p:spPr>
            <a:xfrm rot="5400000" flipV="1">
              <a:off x="4448160" y="4739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847;p11"/>
            <p:cNvSpPr/>
            <p:nvPr/>
          </p:nvSpPr>
          <p:spPr>
            <a:xfrm rot="5400000" flipV="1">
              <a:off x="4523400" y="4119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848;p11"/>
            <p:cNvSpPr/>
            <p:nvPr/>
          </p:nvSpPr>
          <p:spPr>
            <a:xfrm rot="5400000" flipV="1">
              <a:off x="4547520" y="4143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5" name="Google Shape;849;p11"/>
            <p:cNvSpPr/>
            <p:nvPr/>
          </p:nvSpPr>
          <p:spPr>
            <a:xfrm rot="5400000" flipV="1">
              <a:off x="3990240" y="52862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86" name="Google Shape;850;p11"/>
          <p:cNvSpPr/>
          <p:nvPr/>
        </p:nvSpPr>
        <p:spPr>
          <a:xfrm rot="5400000">
            <a:off x="5457960" y="-491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7" name="Google Shape;851;p11"/>
          <p:cNvSpPr/>
          <p:nvPr/>
        </p:nvSpPr>
        <p:spPr>
          <a:xfrm rot="5400000">
            <a:off x="573732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8" name="Google Shape;852;p11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9" name="Google Shape;853;p11"/>
          <p:cNvSpPr/>
          <p:nvPr/>
        </p:nvSpPr>
        <p:spPr>
          <a:xfrm rot="5400000">
            <a:off x="8208720" y="42037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0" name="Google Shape;854;p11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1" name="Google Shape;855;p11"/>
          <p:cNvGrpSpPr/>
          <p:nvPr/>
        </p:nvGrpSpPr>
        <p:grpSpPr>
          <a:xfrm>
            <a:off x="7965360" y="312120"/>
            <a:ext cx="1520280" cy="301680"/>
            <a:chOff x="7965360" y="312120"/>
            <a:chExt cx="1520280" cy="301680"/>
          </a:xfrm>
        </p:grpSpPr>
        <p:sp>
          <p:nvSpPr>
            <p:cNvPr id="192" name="Google Shape;856;p11"/>
            <p:cNvSpPr/>
            <p:nvPr/>
          </p:nvSpPr>
          <p:spPr>
            <a:xfrm>
              <a:off x="8058600" y="358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3" name="Google Shape;857;p11"/>
            <p:cNvSpPr/>
            <p:nvPr/>
          </p:nvSpPr>
          <p:spPr>
            <a:xfrm>
              <a:off x="9394200" y="522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" name="Google Shape;858;p11"/>
            <p:cNvSpPr/>
            <p:nvPr/>
          </p:nvSpPr>
          <p:spPr>
            <a:xfrm>
              <a:off x="9418320" y="546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859;p11"/>
            <p:cNvSpPr/>
            <p:nvPr/>
          </p:nvSpPr>
          <p:spPr>
            <a:xfrm>
              <a:off x="7965360" y="3121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" name="Google Shape;860;p11"/>
            <p:cNvSpPr/>
            <p:nvPr/>
          </p:nvSpPr>
          <p:spPr>
            <a:xfrm>
              <a:off x="7989120" y="3369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7" name="Google Shape;861;p11"/>
          <p:cNvGrpSpPr/>
          <p:nvPr/>
        </p:nvGrpSpPr>
        <p:grpSpPr>
          <a:xfrm>
            <a:off x="8496000" y="3241080"/>
            <a:ext cx="882720" cy="241560"/>
            <a:chOff x="8496000" y="3241080"/>
            <a:chExt cx="882720" cy="241560"/>
          </a:xfrm>
        </p:grpSpPr>
        <p:sp>
          <p:nvSpPr>
            <p:cNvPr id="198" name="Google Shape;862;p11"/>
            <p:cNvSpPr/>
            <p:nvPr/>
          </p:nvSpPr>
          <p:spPr>
            <a:xfrm>
              <a:off x="8496000" y="32410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863;p11"/>
            <p:cNvSpPr/>
            <p:nvPr/>
          </p:nvSpPr>
          <p:spPr>
            <a:xfrm>
              <a:off x="864324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864;p11"/>
            <p:cNvSpPr/>
            <p:nvPr/>
          </p:nvSpPr>
          <p:spPr>
            <a:xfrm>
              <a:off x="878976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865;p11"/>
            <p:cNvSpPr/>
            <p:nvPr/>
          </p:nvSpPr>
          <p:spPr>
            <a:xfrm>
              <a:off x="893592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866;p11"/>
            <p:cNvSpPr/>
            <p:nvPr/>
          </p:nvSpPr>
          <p:spPr>
            <a:xfrm>
              <a:off x="908208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867;p11"/>
            <p:cNvSpPr/>
            <p:nvPr/>
          </p:nvSpPr>
          <p:spPr>
            <a:xfrm>
              <a:off x="922824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4" name="Google Shape;868;p11"/>
          <p:cNvGrpSpPr/>
          <p:nvPr/>
        </p:nvGrpSpPr>
        <p:grpSpPr>
          <a:xfrm>
            <a:off x="8267400" y="1860840"/>
            <a:ext cx="1105560" cy="133560"/>
            <a:chOff x="8267400" y="1860840"/>
            <a:chExt cx="1105560" cy="133560"/>
          </a:xfrm>
        </p:grpSpPr>
        <p:grpSp>
          <p:nvGrpSpPr>
            <p:cNvPr id="205" name="Google Shape;869;p11"/>
            <p:cNvGrpSpPr/>
            <p:nvPr/>
          </p:nvGrpSpPr>
          <p:grpSpPr>
            <a:xfrm>
              <a:off x="8267400" y="1943640"/>
              <a:ext cx="883080" cy="50760"/>
              <a:chOff x="8267400" y="1943640"/>
              <a:chExt cx="883080" cy="50760"/>
            </a:xfrm>
          </p:grpSpPr>
          <p:sp>
            <p:nvSpPr>
              <p:cNvPr id="206" name="Google Shape;870;p11"/>
              <p:cNvSpPr/>
              <p:nvPr/>
            </p:nvSpPr>
            <p:spPr>
              <a:xfrm>
                <a:off x="826740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7" name="Google Shape;871;p11"/>
              <p:cNvSpPr/>
              <p:nvPr/>
            </p:nvSpPr>
            <p:spPr>
              <a:xfrm>
                <a:off x="83599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872;p11"/>
              <p:cNvSpPr/>
              <p:nvPr/>
            </p:nvSpPr>
            <p:spPr>
              <a:xfrm>
                <a:off x="845244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873;p11"/>
              <p:cNvSpPr/>
              <p:nvPr/>
            </p:nvSpPr>
            <p:spPr>
              <a:xfrm>
                <a:off x="854496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874;p11"/>
              <p:cNvSpPr/>
              <p:nvPr/>
            </p:nvSpPr>
            <p:spPr>
              <a:xfrm>
                <a:off x="86371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875;p11"/>
              <p:cNvSpPr/>
              <p:nvPr/>
            </p:nvSpPr>
            <p:spPr>
              <a:xfrm>
                <a:off x="872964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876;p11"/>
              <p:cNvSpPr/>
              <p:nvPr/>
            </p:nvSpPr>
            <p:spPr>
              <a:xfrm>
                <a:off x="882216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877;p11"/>
              <p:cNvSpPr/>
              <p:nvPr/>
            </p:nvSpPr>
            <p:spPr>
              <a:xfrm>
                <a:off x="891468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878;p11"/>
              <p:cNvSpPr/>
              <p:nvPr/>
            </p:nvSpPr>
            <p:spPr>
              <a:xfrm>
                <a:off x="900720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879;p11"/>
              <p:cNvSpPr/>
              <p:nvPr/>
            </p:nvSpPr>
            <p:spPr>
              <a:xfrm>
                <a:off x="90997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6" name="Google Shape;880;p11"/>
            <p:cNvGrpSpPr/>
            <p:nvPr/>
          </p:nvGrpSpPr>
          <p:grpSpPr>
            <a:xfrm>
              <a:off x="8490240" y="1860840"/>
              <a:ext cx="882720" cy="50760"/>
              <a:chOff x="8490240" y="1860840"/>
              <a:chExt cx="882720" cy="50760"/>
            </a:xfrm>
          </p:grpSpPr>
          <p:sp>
            <p:nvSpPr>
              <p:cNvPr id="217" name="Google Shape;881;p11"/>
              <p:cNvSpPr/>
              <p:nvPr/>
            </p:nvSpPr>
            <p:spPr>
              <a:xfrm>
                <a:off x="849024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882;p11"/>
              <p:cNvSpPr/>
              <p:nvPr/>
            </p:nvSpPr>
            <p:spPr>
              <a:xfrm>
                <a:off x="85824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883;p11"/>
              <p:cNvSpPr/>
              <p:nvPr/>
            </p:nvSpPr>
            <p:spPr>
              <a:xfrm>
                <a:off x="867492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0" name="Google Shape;884;p11"/>
              <p:cNvSpPr/>
              <p:nvPr/>
            </p:nvSpPr>
            <p:spPr>
              <a:xfrm>
                <a:off x="876744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1" name="Google Shape;885;p11"/>
              <p:cNvSpPr/>
              <p:nvPr/>
            </p:nvSpPr>
            <p:spPr>
              <a:xfrm>
                <a:off x="885996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2" name="Google Shape;886;p11"/>
              <p:cNvSpPr/>
              <p:nvPr/>
            </p:nvSpPr>
            <p:spPr>
              <a:xfrm>
                <a:off x="895248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887;p11"/>
              <p:cNvSpPr/>
              <p:nvPr/>
            </p:nvSpPr>
            <p:spPr>
              <a:xfrm>
                <a:off x="90450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888;p11"/>
              <p:cNvSpPr/>
              <p:nvPr/>
            </p:nvSpPr>
            <p:spPr>
              <a:xfrm>
                <a:off x="913752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889;p11"/>
              <p:cNvSpPr/>
              <p:nvPr/>
            </p:nvSpPr>
            <p:spPr>
              <a:xfrm>
                <a:off x="922968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890;p11"/>
              <p:cNvSpPr/>
              <p:nvPr/>
            </p:nvSpPr>
            <p:spPr>
              <a:xfrm>
                <a:off x="93222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27" name="Google Shape;891;p11"/>
          <p:cNvGrpSpPr/>
          <p:nvPr/>
        </p:nvGrpSpPr>
        <p:grpSpPr>
          <a:xfrm>
            <a:off x="5447160" y="4536000"/>
            <a:ext cx="1252800" cy="50760"/>
            <a:chOff x="5447160" y="4536000"/>
            <a:chExt cx="1252800" cy="50760"/>
          </a:xfrm>
        </p:grpSpPr>
        <p:sp>
          <p:nvSpPr>
            <p:cNvPr id="228" name="Google Shape;892;p11"/>
            <p:cNvSpPr/>
            <p:nvPr/>
          </p:nvSpPr>
          <p:spPr>
            <a:xfrm>
              <a:off x="54471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9" name="Google Shape;893;p11"/>
            <p:cNvSpPr/>
            <p:nvPr/>
          </p:nvSpPr>
          <p:spPr>
            <a:xfrm>
              <a:off x="5539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" name="Google Shape;894;p11"/>
            <p:cNvSpPr/>
            <p:nvPr/>
          </p:nvSpPr>
          <p:spPr>
            <a:xfrm>
              <a:off x="5632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895;p11"/>
            <p:cNvSpPr/>
            <p:nvPr/>
          </p:nvSpPr>
          <p:spPr>
            <a:xfrm>
              <a:off x="57247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896;p11"/>
            <p:cNvSpPr/>
            <p:nvPr/>
          </p:nvSpPr>
          <p:spPr>
            <a:xfrm>
              <a:off x="58172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897;p11"/>
            <p:cNvSpPr/>
            <p:nvPr/>
          </p:nvSpPr>
          <p:spPr>
            <a:xfrm>
              <a:off x="59097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898;p11"/>
            <p:cNvSpPr/>
            <p:nvPr/>
          </p:nvSpPr>
          <p:spPr>
            <a:xfrm>
              <a:off x="60022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899;p11"/>
            <p:cNvSpPr/>
            <p:nvPr/>
          </p:nvSpPr>
          <p:spPr>
            <a:xfrm>
              <a:off x="60944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900;p11"/>
            <p:cNvSpPr/>
            <p:nvPr/>
          </p:nvSpPr>
          <p:spPr>
            <a:xfrm>
              <a:off x="61869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901;p11"/>
            <p:cNvSpPr/>
            <p:nvPr/>
          </p:nvSpPr>
          <p:spPr>
            <a:xfrm>
              <a:off x="62794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" name="Google Shape;902;p11"/>
            <p:cNvSpPr/>
            <p:nvPr/>
          </p:nvSpPr>
          <p:spPr>
            <a:xfrm>
              <a:off x="63720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" name="Google Shape;903;p11"/>
            <p:cNvSpPr/>
            <p:nvPr/>
          </p:nvSpPr>
          <p:spPr>
            <a:xfrm>
              <a:off x="64645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" name="Google Shape;904;p11"/>
            <p:cNvSpPr/>
            <p:nvPr/>
          </p:nvSpPr>
          <p:spPr>
            <a:xfrm>
              <a:off x="6556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" name="Google Shape;905;p11"/>
            <p:cNvSpPr/>
            <p:nvPr/>
          </p:nvSpPr>
          <p:spPr>
            <a:xfrm>
              <a:off x="6649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2" name="Google Shape;906;p11"/>
          <p:cNvGrpSpPr/>
          <p:nvPr/>
        </p:nvGrpSpPr>
        <p:grpSpPr>
          <a:xfrm>
            <a:off x="-235080" y="829800"/>
            <a:ext cx="1105920" cy="133560"/>
            <a:chOff x="-235080" y="829800"/>
            <a:chExt cx="1105920" cy="133560"/>
          </a:xfrm>
        </p:grpSpPr>
        <p:grpSp>
          <p:nvGrpSpPr>
            <p:cNvPr id="243" name="Google Shape;907;p11"/>
            <p:cNvGrpSpPr/>
            <p:nvPr/>
          </p:nvGrpSpPr>
          <p:grpSpPr>
            <a:xfrm>
              <a:off x="-235080" y="912600"/>
              <a:ext cx="883080" cy="50760"/>
              <a:chOff x="-235080" y="912600"/>
              <a:chExt cx="883080" cy="50760"/>
            </a:xfrm>
          </p:grpSpPr>
          <p:sp>
            <p:nvSpPr>
              <p:cNvPr id="244" name="Google Shape;908;p11"/>
              <p:cNvSpPr/>
              <p:nvPr/>
            </p:nvSpPr>
            <p:spPr>
              <a:xfrm>
                <a:off x="-2350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909;p11"/>
              <p:cNvSpPr/>
              <p:nvPr/>
            </p:nvSpPr>
            <p:spPr>
              <a:xfrm>
                <a:off x="-14256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910;p11"/>
              <p:cNvSpPr/>
              <p:nvPr/>
            </p:nvSpPr>
            <p:spPr>
              <a:xfrm>
                <a:off x="-5004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911;p11"/>
              <p:cNvSpPr/>
              <p:nvPr/>
            </p:nvSpPr>
            <p:spPr>
              <a:xfrm>
                <a:off x="424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8" name="Google Shape;912;p11"/>
              <p:cNvSpPr/>
              <p:nvPr/>
            </p:nvSpPr>
            <p:spPr>
              <a:xfrm>
                <a:off x="13500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9" name="Google Shape;913;p11"/>
              <p:cNvSpPr/>
              <p:nvPr/>
            </p:nvSpPr>
            <p:spPr>
              <a:xfrm>
                <a:off x="22716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914;p11"/>
              <p:cNvSpPr/>
              <p:nvPr/>
            </p:nvSpPr>
            <p:spPr>
              <a:xfrm>
                <a:off x="3196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915;p11"/>
              <p:cNvSpPr/>
              <p:nvPr/>
            </p:nvSpPr>
            <p:spPr>
              <a:xfrm>
                <a:off x="41220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916;p11"/>
              <p:cNvSpPr/>
              <p:nvPr/>
            </p:nvSpPr>
            <p:spPr>
              <a:xfrm>
                <a:off x="50472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917;p11"/>
              <p:cNvSpPr/>
              <p:nvPr/>
            </p:nvSpPr>
            <p:spPr>
              <a:xfrm>
                <a:off x="59724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54" name="Google Shape;918;p11"/>
            <p:cNvGrpSpPr/>
            <p:nvPr/>
          </p:nvGrpSpPr>
          <p:grpSpPr>
            <a:xfrm>
              <a:off x="-12240" y="829800"/>
              <a:ext cx="883080" cy="50760"/>
              <a:chOff x="-12240" y="829800"/>
              <a:chExt cx="883080" cy="50760"/>
            </a:xfrm>
          </p:grpSpPr>
          <p:sp>
            <p:nvSpPr>
              <p:cNvPr id="255" name="Google Shape;919;p11"/>
              <p:cNvSpPr/>
              <p:nvPr/>
            </p:nvSpPr>
            <p:spPr>
              <a:xfrm>
                <a:off x="-122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920;p11"/>
              <p:cNvSpPr/>
              <p:nvPr/>
            </p:nvSpPr>
            <p:spPr>
              <a:xfrm>
                <a:off x="802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921;p11"/>
              <p:cNvSpPr/>
              <p:nvPr/>
            </p:nvSpPr>
            <p:spPr>
              <a:xfrm>
                <a:off x="1724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8" name="Google Shape;922;p11"/>
              <p:cNvSpPr/>
              <p:nvPr/>
            </p:nvSpPr>
            <p:spPr>
              <a:xfrm>
                <a:off x="26496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9" name="Google Shape;923;p11"/>
              <p:cNvSpPr/>
              <p:nvPr/>
            </p:nvSpPr>
            <p:spPr>
              <a:xfrm>
                <a:off x="3574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" name="Google Shape;924;p11"/>
              <p:cNvSpPr/>
              <p:nvPr/>
            </p:nvSpPr>
            <p:spPr>
              <a:xfrm>
                <a:off x="45000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" name="Google Shape;925;p11"/>
              <p:cNvSpPr/>
              <p:nvPr/>
            </p:nvSpPr>
            <p:spPr>
              <a:xfrm>
                <a:off x="54252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926;p11"/>
              <p:cNvSpPr/>
              <p:nvPr/>
            </p:nvSpPr>
            <p:spPr>
              <a:xfrm>
                <a:off x="6350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927;p11"/>
              <p:cNvSpPr/>
              <p:nvPr/>
            </p:nvSpPr>
            <p:spPr>
              <a:xfrm>
                <a:off x="72756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4" name="Google Shape;928;p11"/>
              <p:cNvSpPr/>
              <p:nvPr/>
            </p:nvSpPr>
            <p:spPr>
              <a:xfrm>
                <a:off x="8200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2548;p2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940" name="Google Shape;2549;p2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1" name="Google Shape;2550;p2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2" name="Google Shape;2551;p2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3" name="Google Shape;2552;p2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4" name="Google Shape;2553;p2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5" name="Google Shape;2554;p2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6" name="Google Shape;2555;p2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7" name="Google Shape;2556;p2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8" name="Google Shape;2557;p2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9" name="Google Shape;2558;p2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0" name="Google Shape;2559;p2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1" name="Google Shape;2560;p2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2" name="Google Shape;2561;p2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3" name="Google Shape;2562;p2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4" name="Google Shape;2563;p2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5" name="Google Shape;2564;p2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6" name="Google Shape;2565;p2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7" name="Google Shape;2566;p2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8" name="Google Shape;2567;p2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9" name="Google Shape;2568;p2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0" name="Google Shape;2569;p2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1" name="Google Shape;2570;p2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2" name="Google Shape;2571;p2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3" name="Google Shape;2572;p2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4" name="Google Shape;2573;p2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5" name="Google Shape;2574;p2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6" name="Google Shape;2575;p2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7" name="Google Shape;2576;p2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8" name="Google Shape;2577;p2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9" name="Google Shape;2578;p2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0" name="Google Shape;2579;p2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1" name="Google Shape;2580;p2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2" name="Google Shape;2581;p2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3" name="Google Shape;2582;p2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4" name="Google Shape;2583;p2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5" name="Google Shape;2584;p2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6" name="Google Shape;2585;p2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7" name="Google Shape;2586;p2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78" name="Google Shape;2587;p29"/>
          <p:cNvGrpSpPr/>
          <p:nvPr/>
        </p:nvGrpSpPr>
        <p:grpSpPr>
          <a:xfrm>
            <a:off x="-141480" y="1009800"/>
            <a:ext cx="552600" cy="98640"/>
            <a:chOff x="-141480" y="1009800"/>
            <a:chExt cx="552600" cy="98640"/>
          </a:xfrm>
        </p:grpSpPr>
        <p:sp>
          <p:nvSpPr>
            <p:cNvPr id="1979" name="Google Shape;2588;p29"/>
            <p:cNvSpPr/>
            <p:nvPr/>
          </p:nvSpPr>
          <p:spPr>
            <a:xfrm rot="5400000">
              <a:off x="312480" y="10098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0" name="Google Shape;2589;p29"/>
            <p:cNvSpPr/>
            <p:nvPr/>
          </p:nvSpPr>
          <p:spPr>
            <a:xfrm rot="5400000">
              <a:off x="339120" y="10368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1" name="Google Shape;2590;p29"/>
            <p:cNvSpPr/>
            <p:nvPr/>
          </p:nvSpPr>
          <p:spPr>
            <a:xfrm rot="5400000">
              <a:off x="-141480" y="10130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2" name="Google Shape;2591;p29"/>
            <p:cNvSpPr/>
            <p:nvPr/>
          </p:nvSpPr>
          <p:spPr>
            <a:xfrm rot="5400000">
              <a:off x="-117720" y="10368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3" name="Google Shape;2592;p29"/>
            <p:cNvSpPr/>
            <p:nvPr/>
          </p:nvSpPr>
          <p:spPr>
            <a:xfrm rot="5400000">
              <a:off x="134640" y="8740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4" name="Google Shape;2593;p29"/>
          <p:cNvGrpSpPr/>
          <p:nvPr/>
        </p:nvGrpSpPr>
        <p:grpSpPr>
          <a:xfrm>
            <a:off x="-1414440" y="1991880"/>
            <a:ext cx="2297520" cy="347040"/>
            <a:chOff x="-1414440" y="1991880"/>
            <a:chExt cx="2297520" cy="347040"/>
          </a:xfrm>
        </p:grpSpPr>
        <p:sp>
          <p:nvSpPr>
            <p:cNvPr id="1985" name="Google Shape;2594;p29"/>
            <p:cNvSpPr/>
            <p:nvPr/>
          </p:nvSpPr>
          <p:spPr>
            <a:xfrm>
              <a:off x="-1414440" y="227124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86" name="Google Shape;2595;p29"/>
            <p:cNvSpPr/>
            <p:nvPr/>
          </p:nvSpPr>
          <p:spPr>
            <a:xfrm>
              <a:off x="-1111320" y="199188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87" name="Google Shape;2596;p29"/>
          <p:cNvGrpSpPr/>
          <p:nvPr/>
        </p:nvGrpSpPr>
        <p:grpSpPr>
          <a:xfrm>
            <a:off x="-799200" y="3300840"/>
            <a:ext cx="1822320" cy="196560"/>
            <a:chOff x="-799200" y="3300840"/>
            <a:chExt cx="1822320" cy="196560"/>
          </a:xfrm>
        </p:grpSpPr>
        <p:sp>
          <p:nvSpPr>
            <p:cNvPr id="1988" name="Google Shape;2597;p29"/>
            <p:cNvSpPr/>
            <p:nvPr/>
          </p:nvSpPr>
          <p:spPr>
            <a:xfrm flipH="1">
              <a:off x="-799200" y="334728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9" name="Google Shape;2598;p29"/>
            <p:cNvSpPr/>
            <p:nvPr/>
          </p:nvSpPr>
          <p:spPr>
            <a:xfrm flipH="1">
              <a:off x="931680" y="33008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90" name="Google Shape;2599;p29"/>
            <p:cNvSpPr/>
            <p:nvPr/>
          </p:nvSpPr>
          <p:spPr>
            <a:xfrm flipH="1">
              <a:off x="955080" y="33256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91" name="Google Shape;2600;p29"/>
          <p:cNvSpPr/>
          <p:nvPr/>
        </p:nvSpPr>
        <p:spPr>
          <a:xfrm rot="5400000">
            <a:off x="8205120" y="-34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92" name="Google Shape;2601;p29"/>
          <p:cNvSpPr/>
          <p:nvPr/>
        </p:nvSpPr>
        <p:spPr>
          <a:xfrm rot="10800000">
            <a:off x="7737120" y="43930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93" name="Google Shape;2602;p29"/>
          <p:cNvGrpSpPr/>
          <p:nvPr/>
        </p:nvGrpSpPr>
        <p:grpSpPr>
          <a:xfrm>
            <a:off x="8609760" y="2354400"/>
            <a:ext cx="241560" cy="882720"/>
            <a:chOff x="8609760" y="2354400"/>
            <a:chExt cx="241560" cy="882720"/>
          </a:xfrm>
        </p:grpSpPr>
        <p:sp>
          <p:nvSpPr>
            <p:cNvPr id="1994" name="Google Shape;2603;p29"/>
            <p:cNvSpPr/>
            <p:nvPr/>
          </p:nvSpPr>
          <p:spPr>
            <a:xfrm rot="5400000">
              <a:off x="8654400" y="23094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5" name="Google Shape;2604;p29"/>
            <p:cNvSpPr/>
            <p:nvPr/>
          </p:nvSpPr>
          <p:spPr>
            <a:xfrm rot="5400000">
              <a:off x="8655120" y="2455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6" name="Google Shape;2605;p29"/>
            <p:cNvSpPr/>
            <p:nvPr/>
          </p:nvSpPr>
          <p:spPr>
            <a:xfrm rot="5400000">
              <a:off x="8655120" y="260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7" name="Google Shape;2606;p29"/>
            <p:cNvSpPr/>
            <p:nvPr/>
          </p:nvSpPr>
          <p:spPr>
            <a:xfrm rot="5400000">
              <a:off x="8655120" y="2748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8" name="Google Shape;2607;p29"/>
            <p:cNvSpPr/>
            <p:nvPr/>
          </p:nvSpPr>
          <p:spPr>
            <a:xfrm rot="5400000">
              <a:off x="8655120" y="2894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9" name="Google Shape;2608;p29"/>
            <p:cNvSpPr/>
            <p:nvPr/>
          </p:nvSpPr>
          <p:spPr>
            <a:xfrm rot="5400000">
              <a:off x="8655120" y="3040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00" name="Google Shape;2609;p29"/>
          <p:cNvGrpSpPr/>
          <p:nvPr/>
        </p:nvGrpSpPr>
        <p:grpSpPr>
          <a:xfrm>
            <a:off x="8533080" y="-288360"/>
            <a:ext cx="301680" cy="1520280"/>
            <a:chOff x="8533080" y="-288360"/>
            <a:chExt cx="301680" cy="1520280"/>
          </a:xfrm>
        </p:grpSpPr>
        <p:sp>
          <p:nvSpPr>
            <p:cNvPr id="2001" name="Google Shape;2610;p29"/>
            <p:cNvSpPr/>
            <p:nvPr/>
          </p:nvSpPr>
          <p:spPr>
            <a:xfrm>
              <a:off x="8579520" y="-19656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2" name="Google Shape;2611;p29"/>
            <p:cNvSpPr/>
            <p:nvPr/>
          </p:nvSpPr>
          <p:spPr>
            <a:xfrm>
              <a:off x="8743320" y="-288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3" name="Google Shape;2612;p29"/>
            <p:cNvSpPr/>
            <p:nvPr/>
          </p:nvSpPr>
          <p:spPr>
            <a:xfrm>
              <a:off x="8767080" y="-264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4" name="Google Shape;2613;p29"/>
            <p:cNvSpPr/>
            <p:nvPr/>
          </p:nvSpPr>
          <p:spPr>
            <a:xfrm>
              <a:off x="8533080" y="1140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5" name="Google Shape;2614;p29"/>
            <p:cNvSpPr/>
            <p:nvPr/>
          </p:nvSpPr>
          <p:spPr>
            <a:xfrm>
              <a:off x="8557920" y="1165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06" name="Google Shape;2615;p29"/>
          <p:cNvGrpSpPr/>
          <p:nvPr/>
        </p:nvGrpSpPr>
        <p:grpSpPr>
          <a:xfrm>
            <a:off x="1176840" y="-108000"/>
            <a:ext cx="1520640" cy="301680"/>
            <a:chOff x="1176840" y="-108000"/>
            <a:chExt cx="1520640" cy="301680"/>
          </a:xfrm>
        </p:grpSpPr>
        <p:sp>
          <p:nvSpPr>
            <p:cNvPr id="2007" name="Google Shape;2616;p29"/>
            <p:cNvSpPr/>
            <p:nvPr/>
          </p:nvSpPr>
          <p:spPr>
            <a:xfrm>
              <a:off x="127044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8" name="Google Shape;2617;p29"/>
            <p:cNvSpPr/>
            <p:nvPr/>
          </p:nvSpPr>
          <p:spPr>
            <a:xfrm>
              <a:off x="260604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9" name="Google Shape;2618;p29"/>
            <p:cNvSpPr/>
            <p:nvPr/>
          </p:nvSpPr>
          <p:spPr>
            <a:xfrm>
              <a:off x="262980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0" name="Google Shape;2619;p29"/>
            <p:cNvSpPr/>
            <p:nvPr/>
          </p:nvSpPr>
          <p:spPr>
            <a:xfrm>
              <a:off x="117684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1" name="Google Shape;2620;p29"/>
            <p:cNvSpPr/>
            <p:nvPr/>
          </p:nvSpPr>
          <p:spPr>
            <a:xfrm>
              <a:off x="120096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12" name="Google Shape;2621;p29"/>
          <p:cNvGrpSpPr/>
          <p:nvPr/>
        </p:nvGrpSpPr>
        <p:grpSpPr>
          <a:xfrm>
            <a:off x="6421320" y="-1455120"/>
            <a:ext cx="347040" cy="2297160"/>
            <a:chOff x="6421320" y="-1455120"/>
            <a:chExt cx="347040" cy="2297160"/>
          </a:xfrm>
        </p:grpSpPr>
        <p:sp>
          <p:nvSpPr>
            <p:cNvPr id="2013" name="Google Shape;2622;p29"/>
            <p:cNvSpPr/>
            <p:nvPr/>
          </p:nvSpPr>
          <p:spPr>
            <a:xfrm rot="5400000">
              <a:off x="545796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4" name="Google Shape;2623;p29"/>
            <p:cNvSpPr/>
            <p:nvPr/>
          </p:nvSpPr>
          <p:spPr>
            <a:xfrm rot="5400000">
              <a:off x="573732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15" name="Google Shape;2624;p29"/>
          <p:cNvGrpSpPr/>
          <p:nvPr/>
        </p:nvGrpSpPr>
        <p:grpSpPr>
          <a:xfrm>
            <a:off x="-222840" y="4311000"/>
            <a:ext cx="1506960" cy="586440"/>
            <a:chOff x="-222840" y="4311000"/>
            <a:chExt cx="1506960" cy="586440"/>
          </a:xfrm>
        </p:grpSpPr>
        <p:sp>
          <p:nvSpPr>
            <p:cNvPr id="2016" name="Google Shape;2625;p29"/>
            <p:cNvSpPr/>
            <p:nvPr/>
          </p:nvSpPr>
          <p:spPr>
            <a:xfrm rot="16200000">
              <a:off x="348840" y="39621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7" name="Google Shape;2626;p29"/>
            <p:cNvGrpSpPr/>
            <p:nvPr/>
          </p:nvGrpSpPr>
          <p:grpSpPr>
            <a:xfrm>
              <a:off x="-222840" y="4537080"/>
              <a:ext cx="1105920" cy="133560"/>
              <a:chOff x="-222840" y="4537080"/>
              <a:chExt cx="1105920" cy="133560"/>
            </a:xfrm>
          </p:grpSpPr>
          <p:grpSp>
            <p:nvGrpSpPr>
              <p:cNvPr id="2018" name="Google Shape;2627;p29"/>
              <p:cNvGrpSpPr/>
              <p:nvPr/>
            </p:nvGrpSpPr>
            <p:grpSpPr>
              <a:xfrm>
                <a:off x="-222840" y="4619880"/>
                <a:ext cx="883080" cy="50760"/>
                <a:chOff x="-222840" y="4619880"/>
                <a:chExt cx="883080" cy="50760"/>
              </a:xfrm>
            </p:grpSpPr>
            <p:sp>
              <p:nvSpPr>
                <p:cNvPr id="2019" name="Google Shape;2628;p29"/>
                <p:cNvSpPr/>
                <p:nvPr/>
              </p:nvSpPr>
              <p:spPr>
                <a:xfrm>
                  <a:off x="-2228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0" name="Google Shape;2629;p29"/>
                <p:cNvSpPr/>
                <p:nvPr/>
              </p:nvSpPr>
              <p:spPr>
                <a:xfrm>
                  <a:off x="-1303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1" name="Google Shape;2630;p29"/>
                <p:cNvSpPr/>
                <p:nvPr/>
              </p:nvSpPr>
              <p:spPr>
                <a:xfrm>
                  <a:off x="-3780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2" name="Google Shape;2631;p29"/>
                <p:cNvSpPr/>
                <p:nvPr/>
              </p:nvSpPr>
              <p:spPr>
                <a:xfrm>
                  <a:off x="547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3" name="Google Shape;2632;p29"/>
                <p:cNvSpPr/>
                <p:nvPr/>
              </p:nvSpPr>
              <p:spPr>
                <a:xfrm>
                  <a:off x="1472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4" name="Google Shape;2633;p29"/>
                <p:cNvSpPr/>
                <p:nvPr/>
              </p:nvSpPr>
              <p:spPr>
                <a:xfrm>
                  <a:off x="23976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5" name="Google Shape;2634;p29"/>
                <p:cNvSpPr/>
                <p:nvPr/>
              </p:nvSpPr>
              <p:spPr>
                <a:xfrm>
                  <a:off x="3319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6" name="Google Shape;2635;p29"/>
                <p:cNvSpPr/>
                <p:nvPr/>
              </p:nvSpPr>
              <p:spPr>
                <a:xfrm>
                  <a:off x="4244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7" name="Google Shape;2636;p29"/>
                <p:cNvSpPr/>
                <p:nvPr/>
              </p:nvSpPr>
              <p:spPr>
                <a:xfrm>
                  <a:off x="51696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28" name="Google Shape;2637;p29"/>
                <p:cNvSpPr/>
                <p:nvPr/>
              </p:nvSpPr>
              <p:spPr>
                <a:xfrm>
                  <a:off x="60948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029" name="Google Shape;2638;p29"/>
              <p:cNvGrpSpPr/>
              <p:nvPr/>
            </p:nvGrpSpPr>
            <p:grpSpPr>
              <a:xfrm>
                <a:off x="0" y="4537080"/>
                <a:ext cx="883080" cy="50760"/>
                <a:chOff x="0" y="4537080"/>
                <a:chExt cx="883080" cy="50760"/>
              </a:xfrm>
            </p:grpSpPr>
            <p:sp>
              <p:nvSpPr>
                <p:cNvPr id="2030" name="Google Shape;2639;p29"/>
                <p:cNvSpPr/>
                <p:nvPr/>
              </p:nvSpPr>
              <p:spPr>
                <a:xfrm>
                  <a:off x="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1" name="Google Shape;2640;p29"/>
                <p:cNvSpPr/>
                <p:nvPr/>
              </p:nvSpPr>
              <p:spPr>
                <a:xfrm>
                  <a:off x="925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2" name="Google Shape;2641;p29"/>
                <p:cNvSpPr/>
                <p:nvPr/>
              </p:nvSpPr>
              <p:spPr>
                <a:xfrm>
                  <a:off x="18504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3" name="Google Shape;2642;p29"/>
                <p:cNvSpPr/>
                <p:nvPr/>
              </p:nvSpPr>
              <p:spPr>
                <a:xfrm>
                  <a:off x="27720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4" name="Google Shape;2643;p29"/>
                <p:cNvSpPr/>
                <p:nvPr/>
              </p:nvSpPr>
              <p:spPr>
                <a:xfrm>
                  <a:off x="3697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5" name="Google Shape;2644;p29"/>
                <p:cNvSpPr/>
                <p:nvPr/>
              </p:nvSpPr>
              <p:spPr>
                <a:xfrm>
                  <a:off x="46224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6" name="Google Shape;2645;p29"/>
                <p:cNvSpPr/>
                <p:nvPr/>
              </p:nvSpPr>
              <p:spPr>
                <a:xfrm>
                  <a:off x="55476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7" name="Google Shape;2646;p29"/>
                <p:cNvSpPr/>
                <p:nvPr/>
              </p:nvSpPr>
              <p:spPr>
                <a:xfrm>
                  <a:off x="64728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8" name="Google Shape;2647;p29"/>
                <p:cNvSpPr/>
                <p:nvPr/>
              </p:nvSpPr>
              <p:spPr>
                <a:xfrm>
                  <a:off x="73980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39" name="Google Shape;2648;p29"/>
                <p:cNvSpPr/>
                <p:nvPr/>
              </p:nvSpPr>
              <p:spPr>
                <a:xfrm>
                  <a:off x="8323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650;p30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41" name="Google Shape;2651;p30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2" name="Google Shape;2652;p30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3" name="Google Shape;2653;p30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4" name="Google Shape;2654;p30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5" name="Google Shape;2655;p30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6" name="Google Shape;2656;p30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7" name="Google Shape;2657;p30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8" name="Google Shape;2658;p30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9" name="Google Shape;2659;p30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0" name="Google Shape;2660;p30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1" name="Google Shape;2661;p30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2" name="Google Shape;2662;p30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3" name="Google Shape;2663;p30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4" name="Google Shape;2664;p30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5" name="Google Shape;2665;p30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6" name="Google Shape;2666;p30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7" name="Google Shape;2667;p30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8" name="Google Shape;2668;p30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9" name="Google Shape;2669;p30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0" name="Google Shape;2670;p30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1" name="Google Shape;2671;p30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2" name="Google Shape;2672;p30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3" name="Google Shape;2673;p30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4" name="Google Shape;2674;p30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5" name="Google Shape;2675;p30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6" name="Google Shape;2676;p30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7" name="Google Shape;2677;p30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8" name="Google Shape;2678;p30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9" name="Google Shape;2679;p30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0" name="Google Shape;2680;p30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1" name="Google Shape;2681;p30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2" name="Google Shape;2682;p30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3" name="Google Shape;2683;p30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4" name="Google Shape;2684;p30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5" name="Google Shape;2685;p30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6" name="Google Shape;2686;p30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7" name="Google Shape;2687;p30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8" name="Google Shape;2688;p30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" name="Google Shape;230;p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80" name="Google Shape;231;p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1" name="Google Shape;232;p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2" name="Google Shape;233;p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3" name="Google Shape;234;p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4" name="Google Shape;235;p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5" name="Google Shape;236;p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6" name="Google Shape;237;p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7" name="Google Shape;238;p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8" name="Google Shape;239;p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9" name="Google Shape;240;p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0" name="Google Shape;241;p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1" name="Google Shape;242;p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2" name="Google Shape;243;p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3" name="Google Shape;244;p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4" name="Google Shape;245;p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5" name="Google Shape;246;p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6" name="Google Shape;247;p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7" name="Google Shape;248;p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8" name="Google Shape;249;p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9" name="Google Shape;250;p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0" name="Google Shape;251;p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1" name="Google Shape;252;p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2" name="Google Shape;253;p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3" name="Google Shape;254;p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4" name="Google Shape;255;p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5" name="Google Shape;256;p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6" name="Google Shape;257;p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7" name="Google Shape;258;p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8" name="Google Shape;259;p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9" name="Google Shape;260;p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0" name="Google Shape;261;p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1" name="Google Shape;262;p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2" name="Google Shape;263;p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3" name="Google Shape;264;p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4" name="Google Shape;265;p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5" name="Google Shape;266;p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6" name="Google Shape;267;p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7" name="Google Shape;268;p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11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19" name="PlaceHolder 2"/>
          <p:cNvSpPr>
            <a:spLocks noGrp="1"/>
          </p:cNvSpPr>
          <p:nvPr>
            <p:ph type="body"/>
          </p:nvPr>
        </p:nvSpPr>
        <p:spPr>
          <a:xfrm>
            <a:off x="713160" y="1187640"/>
            <a:ext cx="77173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120" name="Google Shape;271;p4"/>
          <p:cNvGrpSpPr/>
          <p:nvPr/>
        </p:nvGrpSpPr>
        <p:grpSpPr>
          <a:xfrm>
            <a:off x="8609040" y="-619560"/>
            <a:ext cx="296280" cy="1823040"/>
            <a:chOff x="8609040" y="-619560"/>
            <a:chExt cx="296280" cy="1823040"/>
          </a:xfrm>
        </p:grpSpPr>
        <p:sp>
          <p:nvSpPr>
            <p:cNvPr id="2121" name="Google Shape;272;p4"/>
            <p:cNvSpPr/>
            <p:nvPr/>
          </p:nvSpPr>
          <p:spPr>
            <a:xfrm rot="16200000" flipV="1">
              <a:off x="7822080" y="16740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2" name="Google Shape;273;p4"/>
            <p:cNvSpPr/>
            <p:nvPr/>
          </p:nvSpPr>
          <p:spPr>
            <a:xfrm rot="16200000" flipV="1">
              <a:off x="8813880" y="515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3" name="Google Shape;274;p4"/>
            <p:cNvSpPr/>
            <p:nvPr/>
          </p:nvSpPr>
          <p:spPr>
            <a:xfrm rot="16200000" flipV="1">
              <a:off x="8838000" y="5392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4" name="Google Shape;275;p4"/>
            <p:cNvSpPr/>
            <p:nvPr/>
          </p:nvSpPr>
          <p:spPr>
            <a:xfrm rot="16200000" flipV="1">
              <a:off x="8714160" y="11120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5" name="Google Shape;276;p4"/>
            <p:cNvSpPr/>
            <p:nvPr/>
          </p:nvSpPr>
          <p:spPr>
            <a:xfrm rot="16200000" flipV="1">
              <a:off x="8738280" y="1135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6" name="Google Shape;277;p4"/>
            <p:cNvSpPr/>
            <p:nvPr/>
          </p:nvSpPr>
          <p:spPr>
            <a:xfrm rot="16200000" flipV="1">
              <a:off x="8204040" y="-1400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-360 h 174960"/>
                <a:gd name="textAreaBottom" fmla="*/ 17496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127" name="Google Shape;278;p4"/>
          <p:cNvSpPr/>
          <p:nvPr/>
        </p:nvSpPr>
        <p:spPr>
          <a:xfrm rot="5400000">
            <a:off x="8206560" y="42076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128" name="Google Shape;279;p4"/>
          <p:cNvGrpSpPr/>
          <p:nvPr/>
        </p:nvGrpSpPr>
        <p:grpSpPr>
          <a:xfrm>
            <a:off x="8086320" y="4723920"/>
            <a:ext cx="1822680" cy="196560"/>
            <a:chOff x="8086320" y="4723920"/>
            <a:chExt cx="1822680" cy="196560"/>
          </a:xfrm>
        </p:grpSpPr>
        <p:sp>
          <p:nvSpPr>
            <p:cNvPr id="2129" name="Google Shape;280;p4"/>
            <p:cNvSpPr/>
            <p:nvPr/>
          </p:nvSpPr>
          <p:spPr>
            <a:xfrm rot="10800000" flipH="1">
              <a:off x="8185320" y="47239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30" name="Google Shape;281;p4"/>
            <p:cNvSpPr/>
            <p:nvPr/>
          </p:nvSpPr>
          <p:spPr>
            <a:xfrm rot="10800000" flipH="1">
              <a:off x="8086320" y="48290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31" name="Google Shape;282;p4"/>
            <p:cNvSpPr/>
            <p:nvPr/>
          </p:nvSpPr>
          <p:spPr>
            <a:xfrm rot="10800000" flipH="1">
              <a:off x="8110440" y="48538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32" name="Google Shape;283;p4"/>
          <p:cNvGrpSpPr/>
          <p:nvPr/>
        </p:nvGrpSpPr>
        <p:grpSpPr>
          <a:xfrm>
            <a:off x="-243000" y="160560"/>
            <a:ext cx="1105560" cy="133560"/>
            <a:chOff x="-243000" y="160560"/>
            <a:chExt cx="1105560" cy="133560"/>
          </a:xfrm>
        </p:grpSpPr>
        <p:grpSp>
          <p:nvGrpSpPr>
            <p:cNvPr id="2133" name="Google Shape;284;p4"/>
            <p:cNvGrpSpPr/>
            <p:nvPr/>
          </p:nvGrpSpPr>
          <p:grpSpPr>
            <a:xfrm>
              <a:off x="-243000" y="243360"/>
              <a:ext cx="883080" cy="50760"/>
              <a:chOff x="-243000" y="243360"/>
              <a:chExt cx="883080" cy="50760"/>
            </a:xfrm>
          </p:grpSpPr>
          <p:sp>
            <p:nvSpPr>
              <p:cNvPr id="2134" name="Google Shape;285;p4"/>
              <p:cNvSpPr/>
              <p:nvPr/>
            </p:nvSpPr>
            <p:spPr>
              <a:xfrm>
                <a:off x="-2430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5" name="Google Shape;286;p4"/>
              <p:cNvSpPr/>
              <p:nvPr/>
            </p:nvSpPr>
            <p:spPr>
              <a:xfrm>
                <a:off x="-15048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6" name="Google Shape;287;p4"/>
              <p:cNvSpPr/>
              <p:nvPr/>
            </p:nvSpPr>
            <p:spPr>
              <a:xfrm>
                <a:off x="-5796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7" name="Google Shape;288;p4"/>
              <p:cNvSpPr/>
              <p:nvPr/>
            </p:nvSpPr>
            <p:spPr>
              <a:xfrm>
                <a:off x="342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8" name="Google Shape;289;p4"/>
              <p:cNvSpPr/>
              <p:nvPr/>
            </p:nvSpPr>
            <p:spPr>
              <a:xfrm>
                <a:off x="12672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9" name="Google Shape;290;p4"/>
              <p:cNvSpPr/>
              <p:nvPr/>
            </p:nvSpPr>
            <p:spPr>
              <a:xfrm>
                <a:off x="21924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0" name="Google Shape;291;p4"/>
              <p:cNvSpPr/>
              <p:nvPr/>
            </p:nvSpPr>
            <p:spPr>
              <a:xfrm>
                <a:off x="31176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1" name="Google Shape;292;p4"/>
              <p:cNvSpPr/>
              <p:nvPr/>
            </p:nvSpPr>
            <p:spPr>
              <a:xfrm>
                <a:off x="40428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2" name="Google Shape;293;p4"/>
              <p:cNvSpPr/>
              <p:nvPr/>
            </p:nvSpPr>
            <p:spPr>
              <a:xfrm>
                <a:off x="4968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3" name="Google Shape;294;p4"/>
              <p:cNvSpPr/>
              <p:nvPr/>
            </p:nvSpPr>
            <p:spPr>
              <a:xfrm>
                <a:off x="58932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44" name="Google Shape;295;p4"/>
            <p:cNvGrpSpPr/>
            <p:nvPr/>
          </p:nvGrpSpPr>
          <p:grpSpPr>
            <a:xfrm>
              <a:off x="-20520" y="160560"/>
              <a:ext cx="883080" cy="50760"/>
              <a:chOff x="-20520" y="160560"/>
              <a:chExt cx="883080" cy="50760"/>
            </a:xfrm>
          </p:grpSpPr>
          <p:sp>
            <p:nvSpPr>
              <p:cNvPr id="2145" name="Google Shape;296;p4"/>
              <p:cNvSpPr/>
              <p:nvPr/>
            </p:nvSpPr>
            <p:spPr>
              <a:xfrm>
                <a:off x="-2052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6" name="Google Shape;297;p4"/>
              <p:cNvSpPr/>
              <p:nvPr/>
            </p:nvSpPr>
            <p:spPr>
              <a:xfrm>
                <a:off x="720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7" name="Google Shape;298;p4"/>
              <p:cNvSpPr/>
              <p:nvPr/>
            </p:nvSpPr>
            <p:spPr>
              <a:xfrm>
                <a:off x="16452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8" name="Google Shape;299;p4"/>
              <p:cNvSpPr/>
              <p:nvPr/>
            </p:nvSpPr>
            <p:spPr>
              <a:xfrm>
                <a:off x="25704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9" name="Google Shape;300;p4"/>
              <p:cNvSpPr/>
              <p:nvPr/>
            </p:nvSpPr>
            <p:spPr>
              <a:xfrm>
                <a:off x="34956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0" name="Google Shape;301;p4"/>
              <p:cNvSpPr/>
              <p:nvPr/>
            </p:nvSpPr>
            <p:spPr>
              <a:xfrm>
                <a:off x="44208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1" name="Google Shape;302;p4"/>
              <p:cNvSpPr/>
              <p:nvPr/>
            </p:nvSpPr>
            <p:spPr>
              <a:xfrm>
                <a:off x="5346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2" name="Google Shape;303;p4"/>
              <p:cNvSpPr/>
              <p:nvPr/>
            </p:nvSpPr>
            <p:spPr>
              <a:xfrm>
                <a:off x="62676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3" name="Google Shape;304;p4"/>
              <p:cNvSpPr/>
              <p:nvPr/>
            </p:nvSpPr>
            <p:spPr>
              <a:xfrm>
                <a:off x="71928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4" name="Google Shape;305;p4"/>
              <p:cNvSpPr/>
              <p:nvPr/>
            </p:nvSpPr>
            <p:spPr>
              <a:xfrm>
                <a:off x="8118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55" name="Google Shape;306;p4"/>
          <p:cNvSpPr/>
          <p:nvPr/>
        </p:nvSpPr>
        <p:spPr>
          <a:xfrm>
            <a:off x="-1568520" y="33634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56" name="Google Shape;307;p4"/>
          <p:cNvSpPr/>
          <p:nvPr/>
        </p:nvSpPr>
        <p:spPr>
          <a:xfrm rot="10800000">
            <a:off x="36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Google Shape;309;p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160" name="Google Shape;310;p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1" name="Google Shape;311;p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2" name="Google Shape;312;p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3" name="Google Shape;313;p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4" name="Google Shape;314;p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5" name="Google Shape;315;p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6" name="Google Shape;316;p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7" name="Google Shape;317;p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8" name="Google Shape;318;p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9" name="Google Shape;319;p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0" name="Google Shape;320;p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1" name="Google Shape;321;p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2" name="Google Shape;322;p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3" name="Google Shape;323;p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4" name="Google Shape;324;p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5" name="Google Shape;325;p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6" name="Google Shape;326;p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7" name="Google Shape;327;p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8" name="Google Shape;328;p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9" name="Google Shape;329;p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0" name="Google Shape;330;p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1" name="Google Shape;331;p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2" name="Google Shape;332;p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3" name="Google Shape;333;p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4" name="Google Shape;334;p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5" name="Google Shape;335;p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6" name="Google Shape;336;p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7" name="Google Shape;337;p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8" name="Google Shape;338;p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89" name="Google Shape;339;p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0" name="Google Shape;340;p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1" name="Google Shape;341;p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2" name="Google Shape;342;p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3" name="Google Shape;343;p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4" name="Google Shape;344;p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5" name="Google Shape;345;p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6" name="Google Shape;346;p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7" name="Google Shape;347;p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19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99" name="PlaceHolder 2"/>
          <p:cNvSpPr>
            <a:spLocks noGrp="1"/>
          </p:cNvSpPr>
          <p:nvPr>
            <p:ph type="title"/>
          </p:nvPr>
        </p:nvSpPr>
        <p:spPr>
          <a:xfrm>
            <a:off x="1540440" y="2903400"/>
            <a:ext cx="26215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00" name="PlaceHolder 3"/>
          <p:cNvSpPr>
            <a:spLocks noGrp="1"/>
          </p:cNvSpPr>
          <p:nvPr>
            <p:ph type="title"/>
          </p:nvPr>
        </p:nvSpPr>
        <p:spPr>
          <a:xfrm>
            <a:off x="4987080" y="2903400"/>
            <a:ext cx="26215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01" name="Google Shape;353;p5"/>
          <p:cNvGrpSpPr/>
          <p:nvPr/>
        </p:nvGrpSpPr>
        <p:grpSpPr>
          <a:xfrm>
            <a:off x="1062720" y="4807440"/>
            <a:ext cx="1547640" cy="67680"/>
            <a:chOff x="1062720" y="4807440"/>
            <a:chExt cx="1547640" cy="67680"/>
          </a:xfrm>
        </p:grpSpPr>
        <p:sp>
          <p:nvSpPr>
            <p:cNvPr id="2202" name="Google Shape;354;p5"/>
            <p:cNvSpPr/>
            <p:nvPr/>
          </p:nvSpPr>
          <p:spPr>
            <a:xfrm>
              <a:off x="106272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3" name="Google Shape;355;p5"/>
            <p:cNvSpPr/>
            <p:nvPr/>
          </p:nvSpPr>
          <p:spPr>
            <a:xfrm>
              <a:off x="11862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4" name="Google Shape;356;p5"/>
            <p:cNvSpPr/>
            <p:nvPr/>
          </p:nvSpPr>
          <p:spPr>
            <a:xfrm>
              <a:off x="13096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5" name="Google Shape;357;p5"/>
            <p:cNvSpPr/>
            <p:nvPr/>
          </p:nvSpPr>
          <p:spPr>
            <a:xfrm>
              <a:off x="14328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6" name="Google Shape;358;p5"/>
            <p:cNvSpPr/>
            <p:nvPr/>
          </p:nvSpPr>
          <p:spPr>
            <a:xfrm>
              <a:off x="15562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7" name="Google Shape;359;p5"/>
            <p:cNvSpPr/>
            <p:nvPr/>
          </p:nvSpPr>
          <p:spPr>
            <a:xfrm>
              <a:off x="16794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8" name="Google Shape;360;p5"/>
            <p:cNvSpPr/>
            <p:nvPr/>
          </p:nvSpPr>
          <p:spPr>
            <a:xfrm>
              <a:off x="18028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9" name="Google Shape;361;p5"/>
            <p:cNvSpPr/>
            <p:nvPr/>
          </p:nvSpPr>
          <p:spPr>
            <a:xfrm>
              <a:off x="19260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0" name="Google Shape;362;p5"/>
            <p:cNvSpPr/>
            <p:nvPr/>
          </p:nvSpPr>
          <p:spPr>
            <a:xfrm>
              <a:off x="20494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1" name="Google Shape;363;p5"/>
            <p:cNvSpPr/>
            <p:nvPr/>
          </p:nvSpPr>
          <p:spPr>
            <a:xfrm>
              <a:off x="217296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2" name="Google Shape;364;p5"/>
            <p:cNvSpPr/>
            <p:nvPr/>
          </p:nvSpPr>
          <p:spPr>
            <a:xfrm>
              <a:off x="22960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3" name="Google Shape;365;p5"/>
            <p:cNvSpPr/>
            <p:nvPr/>
          </p:nvSpPr>
          <p:spPr>
            <a:xfrm>
              <a:off x="241956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4" name="Google Shape;366;p5"/>
            <p:cNvSpPr/>
            <p:nvPr/>
          </p:nvSpPr>
          <p:spPr>
            <a:xfrm>
              <a:off x="25426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15" name="Google Shape;367;p5"/>
          <p:cNvGrpSpPr/>
          <p:nvPr/>
        </p:nvGrpSpPr>
        <p:grpSpPr>
          <a:xfrm>
            <a:off x="232200" y="-600120"/>
            <a:ext cx="295920" cy="1822680"/>
            <a:chOff x="232200" y="-600120"/>
            <a:chExt cx="295920" cy="1822680"/>
          </a:xfrm>
        </p:grpSpPr>
        <p:sp>
          <p:nvSpPr>
            <p:cNvPr id="2216" name="Google Shape;368;p5"/>
            <p:cNvSpPr/>
            <p:nvPr/>
          </p:nvSpPr>
          <p:spPr>
            <a:xfrm rot="16200000" flipV="1">
              <a:off x="-554400" y="18684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7" name="Google Shape;369;p5"/>
            <p:cNvSpPr/>
            <p:nvPr/>
          </p:nvSpPr>
          <p:spPr>
            <a:xfrm rot="16200000" flipV="1">
              <a:off x="436680" y="5349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8" name="Google Shape;370;p5"/>
            <p:cNvSpPr/>
            <p:nvPr/>
          </p:nvSpPr>
          <p:spPr>
            <a:xfrm rot="16200000" flipV="1">
              <a:off x="461160" y="5583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9" name="Google Shape;371;p5"/>
            <p:cNvSpPr/>
            <p:nvPr/>
          </p:nvSpPr>
          <p:spPr>
            <a:xfrm rot="16200000" flipV="1">
              <a:off x="336960" y="1131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0" name="Google Shape;372;p5"/>
            <p:cNvSpPr/>
            <p:nvPr/>
          </p:nvSpPr>
          <p:spPr>
            <a:xfrm rot="16200000" flipV="1">
              <a:off x="361440" y="1154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1" name="Google Shape;373;p5"/>
            <p:cNvSpPr/>
            <p:nvPr/>
          </p:nvSpPr>
          <p:spPr>
            <a:xfrm rot="16200000" flipV="1">
              <a:off x="-172800" y="-12060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-360 h 174960"/>
                <a:gd name="textAreaBottom" fmla="*/ 17496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222" name="Google Shape;374;p5"/>
          <p:cNvGrpSpPr/>
          <p:nvPr/>
        </p:nvGrpSpPr>
        <p:grpSpPr>
          <a:xfrm>
            <a:off x="4664520" y="4961160"/>
            <a:ext cx="1520280" cy="301680"/>
            <a:chOff x="4664520" y="4961160"/>
            <a:chExt cx="1520280" cy="301680"/>
          </a:xfrm>
        </p:grpSpPr>
        <p:sp>
          <p:nvSpPr>
            <p:cNvPr id="2223" name="Google Shape;375;p5"/>
            <p:cNvSpPr/>
            <p:nvPr/>
          </p:nvSpPr>
          <p:spPr>
            <a:xfrm>
              <a:off x="4757760" y="5007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4" name="Google Shape;376;p5"/>
            <p:cNvSpPr/>
            <p:nvPr/>
          </p:nvSpPr>
          <p:spPr>
            <a:xfrm>
              <a:off x="6093360" y="5171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5" name="Google Shape;377;p5"/>
            <p:cNvSpPr/>
            <p:nvPr/>
          </p:nvSpPr>
          <p:spPr>
            <a:xfrm>
              <a:off x="6117480" y="5195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6" name="Google Shape;378;p5"/>
            <p:cNvSpPr/>
            <p:nvPr/>
          </p:nvSpPr>
          <p:spPr>
            <a:xfrm>
              <a:off x="4664520" y="49611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7" name="Google Shape;379;p5"/>
            <p:cNvSpPr/>
            <p:nvPr/>
          </p:nvSpPr>
          <p:spPr>
            <a:xfrm>
              <a:off x="4688280" y="49860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28" name="Google Shape;380;p5"/>
          <p:cNvGrpSpPr/>
          <p:nvPr/>
        </p:nvGrpSpPr>
        <p:grpSpPr>
          <a:xfrm>
            <a:off x="1558080" y="-108000"/>
            <a:ext cx="1520280" cy="301680"/>
            <a:chOff x="1558080" y="-108000"/>
            <a:chExt cx="1520280" cy="301680"/>
          </a:xfrm>
        </p:grpSpPr>
        <p:sp>
          <p:nvSpPr>
            <p:cNvPr id="2229" name="Google Shape;381;p5"/>
            <p:cNvSpPr/>
            <p:nvPr/>
          </p:nvSpPr>
          <p:spPr>
            <a:xfrm>
              <a:off x="165132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0" name="Google Shape;382;p5"/>
            <p:cNvSpPr/>
            <p:nvPr/>
          </p:nvSpPr>
          <p:spPr>
            <a:xfrm>
              <a:off x="298692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1" name="Google Shape;383;p5"/>
            <p:cNvSpPr/>
            <p:nvPr/>
          </p:nvSpPr>
          <p:spPr>
            <a:xfrm>
              <a:off x="301104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2" name="Google Shape;384;p5"/>
            <p:cNvSpPr/>
            <p:nvPr/>
          </p:nvSpPr>
          <p:spPr>
            <a:xfrm>
              <a:off x="155808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3" name="Google Shape;385;p5"/>
            <p:cNvSpPr/>
            <p:nvPr/>
          </p:nvSpPr>
          <p:spPr>
            <a:xfrm>
              <a:off x="158184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34" name="Google Shape;386;p5"/>
          <p:cNvGrpSpPr/>
          <p:nvPr/>
        </p:nvGrpSpPr>
        <p:grpSpPr>
          <a:xfrm>
            <a:off x="7855560" y="297360"/>
            <a:ext cx="883080" cy="241560"/>
            <a:chOff x="7855560" y="297360"/>
            <a:chExt cx="883080" cy="241560"/>
          </a:xfrm>
        </p:grpSpPr>
        <p:sp>
          <p:nvSpPr>
            <p:cNvPr id="2235" name="Google Shape;387;p5"/>
            <p:cNvSpPr/>
            <p:nvPr/>
          </p:nvSpPr>
          <p:spPr>
            <a:xfrm>
              <a:off x="7855560" y="2973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6" name="Google Shape;388;p5"/>
            <p:cNvSpPr/>
            <p:nvPr/>
          </p:nvSpPr>
          <p:spPr>
            <a:xfrm>
              <a:off x="800316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7" name="Google Shape;389;p5"/>
            <p:cNvSpPr/>
            <p:nvPr/>
          </p:nvSpPr>
          <p:spPr>
            <a:xfrm>
              <a:off x="814932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8" name="Google Shape;390;p5"/>
            <p:cNvSpPr/>
            <p:nvPr/>
          </p:nvSpPr>
          <p:spPr>
            <a:xfrm>
              <a:off x="829548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9" name="Google Shape;391;p5"/>
            <p:cNvSpPr/>
            <p:nvPr/>
          </p:nvSpPr>
          <p:spPr>
            <a:xfrm>
              <a:off x="844164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0" name="Google Shape;392;p5"/>
            <p:cNvSpPr/>
            <p:nvPr/>
          </p:nvSpPr>
          <p:spPr>
            <a:xfrm>
              <a:off x="858816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41" name="Google Shape;393;p5"/>
          <p:cNvGrpSpPr/>
          <p:nvPr/>
        </p:nvGrpSpPr>
        <p:grpSpPr>
          <a:xfrm>
            <a:off x="-213480" y="2709720"/>
            <a:ext cx="882720" cy="241560"/>
            <a:chOff x="-213480" y="2709720"/>
            <a:chExt cx="882720" cy="241560"/>
          </a:xfrm>
        </p:grpSpPr>
        <p:sp>
          <p:nvSpPr>
            <p:cNvPr id="2242" name="Google Shape;394;p5"/>
            <p:cNvSpPr/>
            <p:nvPr/>
          </p:nvSpPr>
          <p:spPr>
            <a:xfrm rot="10800000">
              <a:off x="517320" y="27097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3" name="Google Shape;395;p5"/>
            <p:cNvSpPr/>
            <p:nvPr/>
          </p:nvSpPr>
          <p:spPr>
            <a:xfrm rot="10800000">
              <a:off x="37116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4" name="Google Shape;396;p5"/>
            <p:cNvSpPr/>
            <p:nvPr/>
          </p:nvSpPr>
          <p:spPr>
            <a:xfrm rot="10800000">
              <a:off x="22500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5" name="Google Shape;397;p5"/>
            <p:cNvSpPr/>
            <p:nvPr/>
          </p:nvSpPr>
          <p:spPr>
            <a:xfrm rot="10800000">
              <a:off x="7884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6" name="Google Shape;398;p5"/>
            <p:cNvSpPr/>
            <p:nvPr/>
          </p:nvSpPr>
          <p:spPr>
            <a:xfrm rot="10800000">
              <a:off x="-6696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7" name="Google Shape;399;p5"/>
            <p:cNvSpPr/>
            <p:nvPr/>
          </p:nvSpPr>
          <p:spPr>
            <a:xfrm rot="10800000">
              <a:off x="-21348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48" name="Google Shape;400;p5"/>
          <p:cNvSpPr/>
          <p:nvPr/>
        </p:nvSpPr>
        <p:spPr>
          <a:xfrm rot="5400000" flipH="1">
            <a:off x="8197560" y="41029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249" name="Google Shape;401;p5"/>
          <p:cNvGrpSpPr/>
          <p:nvPr/>
        </p:nvGrpSpPr>
        <p:grpSpPr>
          <a:xfrm>
            <a:off x="8250480" y="4623480"/>
            <a:ext cx="882720" cy="241560"/>
            <a:chOff x="8250480" y="4623480"/>
            <a:chExt cx="882720" cy="241560"/>
          </a:xfrm>
        </p:grpSpPr>
        <p:sp>
          <p:nvSpPr>
            <p:cNvPr id="2250" name="Google Shape;402;p5"/>
            <p:cNvSpPr/>
            <p:nvPr/>
          </p:nvSpPr>
          <p:spPr>
            <a:xfrm flipV="1">
              <a:off x="8250480" y="4623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1" name="Google Shape;403;p5"/>
            <p:cNvSpPr/>
            <p:nvPr/>
          </p:nvSpPr>
          <p:spPr>
            <a:xfrm flipV="1">
              <a:off x="839772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2" name="Google Shape;404;p5"/>
            <p:cNvSpPr/>
            <p:nvPr/>
          </p:nvSpPr>
          <p:spPr>
            <a:xfrm flipV="1">
              <a:off x="854424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3" name="Google Shape;405;p5"/>
            <p:cNvSpPr/>
            <p:nvPr/>
          </p:nvSpPr>
          <p:spPr>
            <a:xfrm flipV="1">
              <a:off x="869040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4" name="Google Shape;406;p5"/>
            <p:cNvSpPr/>
            <p:nvPr/>
          </p:nvSpPr>
          <p:spPr>
            <a:xfrm flipV="1">
              <a:off x="883656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5" name="Google Shape;407;p5"/>
            <p:cNvSpPr/>
            <p:nvPr/>
          </p:nvSpPr>
          <p:spPr>
            <a:xfrm flipV="1">
              <a:off x="898272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9" name="Google Shape;409;p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260" name="Google Shape;410;p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1" name="Google Shape;411;p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2" name="Google Shape;412;p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3" name="Google Shape;413;p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4" name="Google Shape;414;p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5" name="Google Shape;415;p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6" name="Google Shape;416;p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7" name="Google Shape;417;p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8" name="Google Shape;418;p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69" name="Google Shape;419;p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0" name="Google Shape;420;p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1" name="Google Shape;421;p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2" name="Google Shape;422;p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3" name="Google Shape;423;p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4" name="Google Shape;424;p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5" name="Google Shape;425;p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6" name="Google Shape;426;p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7" name="Google Shape;427;p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8" name="Google Shape;428;p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9" name="Google Shape;429;p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0" name="Google Shape;430;p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1" name="Google Shape;431;p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2" name="Google Shape;432;p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3" name="Google Shape;433;p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4" name="Google Shape;434;p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5" name="Google Shape;435;p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6" name="Google Shape;436;p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7" name="Google Shape;437;p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8" name="Google Shape;438;p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9" name="Google Shape;439;p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0" name="Google Shape;440;p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1" name="Google Shape;441;p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2" name="Google Shape;442;p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3" name="Google Shape;443;p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4" name="Google Shape;444;p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5" name="Google Shape;445;p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6" name="Google Shape;446;p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7" name="Google Shape;447;p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298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99" name="Google Shape;449;p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300" name="Google Shape;450;p6"/>
          <p:cNvGrpSpPr/>
          <p:nvPr/>
        </p:nvGrpSpPr>
        <p:grpSpPr>
          <a:xfrm>
            <a:off x="494280" y="4791960"/>
            <a:ext cx="1252800" cy="50760"/>
            <a:chOff x="494280" y="4791960"/>
            <a:chExt cx="1252800" cy="50760"/>
          </a:xfrm>
        </p:grpSpPr>
        <p:sp>
          <p:nvSpPr>
            <p:cNvPr id="2301" name="Google Shape;451;p6"/>
            <p:cNvSpPr/>
            <p:nvPr/>
          </p:nvSpPr>
          <p:spPr>
            <a:xfrm>
              <a:off x="4942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2" name="Google Shape;452;p6"/>
            <p:cNvSpPr/>
            <p:nvPr/>
          </p:nvSpPr>
          <p:spPr>
            <a:xfrm>
              <a:off x="5868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3" name="Google Shape;453;p6"/>
            <p:cNvSpPr/>
            <p:nvPr/>
          </p:nvSpPr>
          <p:spPr>
            <a:xfrm>
              <a:off x="6793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4" name="Google Shape;454;p6"/>
            <p:cNvSpPr/>
            <p:nvPr/>
          </p:nvSpPr>
          <p:spPr>
            <a:xfrm>
              <a:off x="77184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5" name="Google Shape;455;p6"/>
            <p:cNvSpPr/>
            <p:nvPr/>
          </p:nvSpPr>
          <p:spPr>
            <a:xfrm>
              <a:off x="8640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6" name="Google Shape;456;p6"/>
            <p:cNvSpPr/>
            <p:nvPr/>
          </p:nvSpPr>
          <p:spPr>
            <a:xfrm>
              <a:off x="9565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7" name="Google Shape;457;p6"/>
            <p:cNvSpPr/>
            <p:nvPr/>
          </p:nvSpPr>
          <p:spPr>
            <a:xfrm>
              <a:off x="104904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8" name="Google Shape;458;p6"/>
            <p:cNvSpPr/>
            <p:nvPr/>
          </p:nvSpPr>
          <p:spPr>
            <a:xfrm>
              <a:off x="114156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9" name="Google Shape;459;p6"/>
            <p:cNvSpPr/>
            <p:nvPr/>
          </p:nvSpPr>
          <p:spPr>
            <a:xfrm>
              <a:off x="12340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0" name="Google Shape;460;p6"/>
            <p:cNvSpPr/>
            <p:nvPr/>
          </p:nvSpPr>
          <p:spPr>
            <a:xfrm>
              <a:off x="13266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1" name="Google Shape;461;p6"/>
            <p:cNvSpPr/>
            <p:nvPr/>
          </p:nvSpPr>
          <p:spPr>
            <a:xfrm>
              <a:off x="14191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2" name="Google Shape;462;p6"/>
            <p:cNvSpPr/>
            <p:nvPr/>
          </p:nvSpPr>
          <p:spPr>
            <a:xfrm>
              <a:off x="15112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3" name="Google Shape;463;p6"/>
            <p:cNvSpPr/>
            <p:nvPr/>
          </p:nvSpPr>
          <p:spPr>
            <a:xfrm>
              <a:off x="16038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4" name="Google Shape;464;p6"/>
            <p:cNvSpPr/>
            <p:nvPr/>
          </p:nvSpPr>
          <p:spPr>
            <a:xfrm>
              <a:off x="16963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15" name="Google Shape;465;p6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316" name="Google Shape;466;p6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2317" name="Google Shape;467;p6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18" name="Google Shape;468;p6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19" name="Google Shape;469;p6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0" name="Google Shape;470;p6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1" name="Google Shape;471;p6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22" name="Google Shape;472;p6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2323" name="Google Shape;473;p6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4" name="Google Shape;474;p6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5" name="Google Shape;475;p6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6" name="Google Shape;476;p6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7" name="Google Shape;477;p6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328" name="Google Shape;478;p6"/>
          <p:cNvSpPr/>
          <p:nvPr/>
        </p:nvSpPr>
        <p:spPr>
          <a:xfrm>
            <a:off x="0" y="2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329" name="Google Shape;479;p6"/>
          <p:cNvGrpSpPr/>
          <p:nvPr/>
        </p:nvGrpSpPr>
        <p:grpSpPr>
          <a:xfrm>
            <a:off x="172440" y="2520"/>
            <a:ext cx="241560" cy="882720"/>
            <a:chOff x="172440" y="2520"/>
            <a:chExt cx="241560" cy="882720"/>
          </a:xfrm>
        </p:grpSpPr>
        <p:sp>
          <p:nvSpPr>
            <p:cNvPr id="2330" name="Google Shape;480;p6"/>
            <p:cNvSpPr/>
            <p:nvPr/>
          </p:nvSpPr>
          <p:spPr>
            <a:xfrm rot="16200000">
              <a:off x="217080" y="6883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1" name="Google Shape;481;p6"/>
            <p:cNvSpPr/>
            <p:nvPr/>
          </p:nvSpPr>
          <p:spPr>
            <a:xfrm rot="16200000">
              <a:off x="217800" y="541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2" name="Google Shape;482;p6"/>
            <p:cNvSpPr/>
            <p:nvPr/>
          </p:nvSpPr>
          <p:spPr>
            <a:xfrm rot="16200000">
              <a:off x="217800" y="395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3" name="Google Shape;483;p6"/>
            <p:cNvSpPr/>
            <p:nvPr/>
          </p:nvSpPr>
          <p:spPr>
            <a:xfrm rot="16200000">
              <a:off x="217800" y="249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4" name="Google Shape;484;p6"/>
            <p:cNvSpPr/>
            <p:nvPr/>
          </p:nvSpPr>
          <p:spPr>
            <a:xfrm rot="16200000">
              <a:off x="217800" y="1029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5" name="Google Shape;485;p6"/>
            <p:cNvSpPr/>
            <p:nvPr/>
          </p:nvSpPr>
          <p:spPr>
            <a:xfrm rot="16200000">
              <a:off x="217800" y="-428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36" name="Google Shape;486;p6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2337" name="Google Shape;487;p6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8" name="Google Shape;488;p6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9" name="Google Shape;489;p6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0" name="Google Shape;490;p6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1" name="Google Shape;491;p6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493;p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344" name="Google Shape;494;p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5" name="Google Shape;495;p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6" name="Google Shape;496;p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7" name="Google Shape;497;p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8" name="Google Shape;498;p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9" name="Google Shape;499;p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0" name="Google Shape;500;p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1" name="Google Shape;501;p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2" name="Google Shape;502;p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3" name="Google Shape;503;p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4" name="Google Shape;504;p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5" name="Google Shape;505;p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6" name="Google Shape;506;p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7" name="Google Shape;507;p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8" name="Google Shape;508;p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9" name="Google Shape;509;p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0" name="Google Shape;510;p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1" name="Google Shape;511;p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2" name="Google Shape;512;p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3" name="Google Shape;513;p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4" name="Google Shape;514;p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5" name="Google Shape;515;p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6" name="Google Shape;516;p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7" name="Google Shape;517;p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8" name="Google Shape;518;p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9" name="Google Shape;519;p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0" name="Google Shape;520;p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1" name="Google Shape;521;p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2" name="Google Shape;522;p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3" name="Google Shape;523;p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4" name="Google Shape;524;p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5" name="Google Shape;525;p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6" name="Google Shape;526;p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7" name="Google Shape;527;p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8" name="Google Shape;528;p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9" name="Google Shape;529;p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80" name="Google Shape;530;p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81" name="Google Shape;531;p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382" name="PlaceHolder 1"/>
          <p:cNvSpPr>
            <a:spLocks noGrp="1"/>
          </p:cNvSpPr>
          <p:nvPr>
            <p:ph type="title"/>
          </p:nvPr>
        </p:nvSpPr>
        <p:spPr>
          <a:xfrm>
            <a:off x="4433040" y="1945800"/>
            <a:ext cx="399744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83" name="Google Shape;534;p7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84" name="Google Shape;535;p7"/>
          <p:cNvSpPr/>
          <p:nvPr/>
        </p:nvSpPr>
        <p:spPr>
          <a:xfrm rot="16200000">
            <a:off x="348840" y="-547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385" name="Google Shape;536;p7"/>
          <p:cNvGrpSpPr/>
          <p:nvPr/>
        </p:nvGrpSpPr>
        <p:grpSpPr>
          <a:xfrm>
            <a:off x="360" y="466560"/>
            <a:ext cx="882720" cy="241560"/>
            <a:chOff x="360" y="466560"/>
            <a:chExt cx="882720" cy="241560"/>
          </a:xfrm>
        </p:grpSpPr>
        <p:sp>
          <p:nvSpPr>
            <p:cNvPr id="2386" name="Google Shape;537;p7"/>
            <p:cNvSpPr/>
            <p:nvPr/>
          </p:nvSpPr>
          <p:spPr>
            <a:xfrm rot="10800000">
              <a:off x="731160" y="4665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7" name="Google Shape;538;p7"/>
            <p:cNvSpPr/>
            <p:nvPr/>
          </p:nvSpPr>
          <p:spPr>
            <a:xfrm rot="10800000">
              <a:off x="58536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8" name="Google Shape;539;p7"/>
            <p:cNvSpPr/>
            <p:nvPr/>
          </p:nvSpPr>
          <p:spPr>
            <a:xfrm rot="10800000">
              <a:off x="43920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9" name="Google Shape;540;p7"/>
            <p:cNvSpPr/>
            <p:nvPr/>
          </p:nvSpPr>
          <p:spPr>
            <a:xfrm rot="10800000">
              <a:off x="29304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0" name="Google Shape;541;p7"/>
            <p:cNvSpPr/>
            <p:nvPr/>
          </p:nvSpPr>
          <p:spPr>
            <a:xfrm rot="10800000">
              <a:off x="14688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1" name="Google Shape;542;p7"/>
            <p:cNvSpPr/>
            <p:nvPr/>
          </p:nvSpPr>
          <p:spPr>
            <a:xfrm rot="10800000">
              <a:off x="36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92" name="Google Shape;543;p7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2393" name="Google Shape;544;p7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94" name="Google Shape;545;p7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95" name="Google Shape;546;p7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6" name="Google Shape;547;p7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97" name="Google Shape;548;p7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98" name="Google Shape;549;p7"/>
          <p:cNvSpPr/>
          <p:nvPr/>
        </p:nvSpPr>
        <p:spPr>
          <a:xfrm rot="5400000">
            <a:off x="5515200" y="-3898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99" name="Google Shape;550;p7"/>
          <p:cNvSpPr/>
          <p:nvPr/>
        </p:nvSpPr>
        <p:spPr>
          <a:xfrm rot="5400000">
            <a:off x="5794560" y="-86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00" name="Google Shape;551;p7"/>
          <p:cNvGrpSpPr/>
          <p:nvPr/>
        </p:nvGrpSpPr>
        <p:grpSpPr>
          <a:xfrm>
            <a:off x="3502080" y="841320"/>
            <a:ext cx="1252800" cy="50760"/>
            <a:chOff x="3502080" y="841320"/>
            <a:chExt cx="1252800" cy="50760"/>
          </a:xfrm>
        </p:grpSpPr>
        <p:sp>
          <p:nvSpPr>
            <p:cNvPr id="2401" name="Google Shape;552;p7"/>
            <p:cNvSpPr/>
            <p:nvPr/>
          </p:nvSpPr>
          <p:spPr>
            <a:xfrm>
              <a:off x="35020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2" name="Google Shape;553;p7"/>
            <p:cNvSpPr/>
            <p:nvPr/>
          </p:nvSpPr>
          <p:spPr>
            <a:xfrm>
              <a:off x="35946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3" name="Google Shape;554;p7"/>
            <p:cNvSpPr/>
            <p:nvPr/>
          </p:nvSpPr>
          <p:spPr>
            <a:xfrm>
              <a:off x="36871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4" name="Google Shape;555;p7"/>
            <p:cNvSpPr/>
            <p:nvPr/>
          </p:nvSpPr>
          <p:spPr>
            <a:xfrm>
              <a:off x="377964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5" name="Google Shape;556;p7"/>
            <p:cNvSpPr/>
            <p:nvPr/>
          </p:nvSpPr>
          <p:spPr>
            <a:xfrm>
              <a:off x="387216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6" name="Google Shape;557;p7"/>
            <p:cNvSpPr/>
            <p:nvPr/>
          </p:nvSpPr>
          <p:spPr>
            <a:xfrm>
              <a:off x="39646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7" name="Google Shape;558;p7"/>
            <p:cNvSpPr/>
            <p:nvPr/>
          </p:nvSpPr>
          <p:spPr>
            <a:xfrm>
              <a:off x="40572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8" name="Google Shape;559;p7"/>
            <p:cNvSpPr/>
            <p:nvPr/>
          </p:nvSpPr>
          <p:spPr>
            <a:xfrm>
              <a:off x="414936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9" name="Google Shape;560;p7"/>
            <p:cNvSpPr/>
            <p:nvPr/>
          </p:nvSpPr>
          <p:spPr>
            <a:xfrm>
              <a:off x="42418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0" name="Google Shape;561;p7"/>
            <p:cNvSpPr/>
            <p:nvPr/>
          </p:nvSpPr>
          <p:spPr>
            <a:xfrm>
              <a:off x="43344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1" name="Google Shape;562;p7"/>
            <p:cNvSpPr/>
            <p:nvPr/>
          </p:nvSpPr>
          <p:spPr>
            <a:xfrm>
              <a:off x="44269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2" name="Google Shape;563;p7"/>
            <p:cNvSpPr/>
            <p:nvPr/>
          </p:nvSpPr>
          <p:spPr>
            <a:xfrm>
              <a:off x="451944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3" name="Google Shape;564;p7"/>
            <p:cNvSpPr/>
            <p:nvPr/>
          </p:nvSpPr>
          <p:spPr>
            <a:xfrm>
              <a:off x="46116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4" name="Google Shape;565;p7"/>
            <p:cNvSpPr/>
            <p:nvPr/>
          </p:nvSpPr>
          <p:spPr>
            <a:xfrm>
              <a:off x="47041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15" name="Google Shape;566;p7"/>
          <p:cNvSpPr/>
          <p:nvPr/>
        </p:nvSpPr>
        <p:spPr>
          <a:xfrm rot="5400000">
            <a:off x="8206560" y="42076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16" name="Google Shape;567;p7"/>
          <p:cNvGrpSpPr/>
          <p:nvPr/>
        </p:nvGrpSpPr>
        <p:grpSpPr>
          <a:xfrm>
            <a:off x="8086320" y="4723920"/>
            <a:ext cx="1822680" cy="196560"/>
            <a:chOff x="8086320" y="4723920"/>
            <a:chExt cx="1822680" cy="196560"/>
          </a:xfrm>
        </p:grpSpPr>
        <p:sp>
          <p:nvSpPr>
            <p:cNvPr id="2417" name="Google Shape;568;p7"/>
            <p:cNvSpPr/>
            <p:nvPr/>
          </p:nvSpPr>
          <p:spPr>
            <a:xfrm rot="10800000" flipH="1">
              <a:off x="8185320" y="47239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8" name="Google Shape;569;p7"/>
            <p:cNvSpPr/>
            <p:nvPr/>
          </p:nvSpPr>
          <p:spPr>
            <a:xfrm rot="10800000" flipH="1">
              <a:off x="8086320" y="48290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9" name="Google Shape;570;p7"/>
            <p:cNvSpPr/>
            <p:nvPr/>
          </p:nvSpPr>
          <p:spPr>
            <a:xfrm rot="10800000" flipH="1">
              <a:off x="8110440" y="48538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20" name="Google Shape;571;p7"/>
          <p:cNvSpPr/>
          <p:nvPr/>
        </p:nvSpPr>
        <p:spPr>
          <a:xfrm rot="10800000">
            <a:off x="420120" y="40644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21" name="Google Shape;572;p7"/>
          <p:cNvGrpSpPr/>
          <p:nvPr/>
        </p:nvGrpSpPr>
        <p:grpSpPr>
          <a:xfrm>
            <a:off x="-197280" y="3314880"/>
            <a:ext cx="552600" cy="98640"/>
            <a:chOff x="-197280" y="3314880"/>
            <a:chExt cx="552600" cy="98640"/>
          </a:xfrm>
        </p:grpSpPr>
        <p:sp>
          <p:nvSpPr>
            <p:cNvPr id="2422" name="Google Shape;573;p7"/>
            <p:cNvSpPr/>
            <p:nvPr/>
          </p:nvSpPr>
          <p:spPr>
            <a:xfrm rot="5400000">
              <a:off x="256680" y="33148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3" name="Google Shape;574;p7"/>
            <p:cNvSpPr/>
            <p:nvPr/>
          </p:nvSpPr>
          <p:spPr>
            <a:xfrm rot="5400000">
              <a:off x="283320" y="3341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4" name="Google Shape;575;p7"/>
            <p:cNvSpPr/>
            <p:nvPr/>
          </p:nvSpPr>
          <p:spPr>
            <a:xfrm rot="5400000">
              <a:off x="-197280" y="3318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5" name="Google Shape;576;p7"/>
            <p:cNvSpPr/>
            <p:nvPr/>
          </p:nvSpPr>
          <p:spPr>
            <a:xfrm rot="5400000">
              <a:off x="-173520" y="33418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6" name="Google Shape;577;p7"/>
            <p:cNvSpPr/>
            <p:nvPr/>
          </p:nvSpPr>
          <p:spPr>
            <a:xfrm rot="5400000">
              <a:off x="78480" y="31791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427" name="Google Shape;578;p7"/>
          <p:cNvGrpSpPr/>
          <p:nvPr/>
        </p:nvGrpSpPr>
        <p:grpSpPr>
          <a:xfrm>
            <a:off x="4954680" y="4958640"/>
            <a:ext cx="1520280" cy="301680"/>
            <a:chOff x="4954680" y="4958640"/>
            <a:chExt cx="1520280" cy="301680"/>
          </a:xfrm>
        </p:grpSpPr>
        <p:sp>
          <p:nvSpPr>
            <p:cNvPr id="2428" name="Google Shape;579;p7"/>
            <p:cNvSpPr/>
            <p:nvPr/>
          </p:nvSpPr>
          <p:spPr>
            <a:xfrm>
              <a:off x="5047920" y="50050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9" name="Google Shape;580;p7"/>
            <p:cNvSpPr/>
            <p:nvPr/>
          </p:nvSpPr>
          <p:spPr>
            <a:xfrm>
              <a:off x="6383520" y="51688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0" name="Google Shape;581;p7"/>
            <p:cNvSpPr/>
            <p:nvPr/>
          </p:nvSpPr>
          <p:spPr>
            <a:xfrm>
              <a:off x="6407640" y="5193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1" name="Google Shape;582;p7"/>
            <p:cNvSpPr/>
            <p:nvPr/>
          </p:nvSpPr>
          <p:spPr>
            <a:xfrm>
              <a:off x="4954680" y="49586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2" name="Google Shape;583;p7"/>
            <p:cNvSpPr/>
            <p:nvPr/>
          </p:nvSpPr>
          <p:spPr>
            <a:xfrm>
              <a:off x="4978440" y="4983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3" name="Google Shape;585;p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434" name="Google Shape;586;p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5" name="Google Shape;587;p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6" name="Google Shape;588;p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7" name="Google Shape;589;p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8" name="Google Shape;590;p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39" name="Google Shape;591;p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0" name="Google Shape;592;p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1" name="Google Shape;593;p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2" name="Google Shape;594;p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3" name="Google Shape;595;p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4" name="Google Shape;596;p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5" name="Google Shape;597;p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6" name="Google Shape;598;p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7" name="Google Shape;599;p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8" name="Google Shape;600;p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9" name="Google Shape;601;p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0" name="Google Shape;602;p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1" name="Google Shape;603;p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2" name="Google Shape;604;p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3" name="Google Shape;605;p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4" name="Google Shape;606;p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5" name="Google Shape;607;p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6" name="Google Shape;608;p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7" name="Google Shape;609;p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8" name="Google Shape;610;p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9" name="Google Shape;611;p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0" name="Google Shape;612;p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1" name="Google Shape;613;p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2" name="Google Shape;614;p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3" name="Google Shape;615;p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4" name="Google Shape;616;p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5" name="Google Shape;617;p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6" name="Google Shape;618;p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7" name="Google Shape;619;p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8" name="Google Shape;620;p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9" name="Google Shape;621;p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70" name="Google Shape;622;p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71" name="Google Shape;623;p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472" name="PlaceHolder 1"/>
          <p:cNvSpPr>
            <a:spLocks noGrp="1"/>
          </p:cNvSpPr>
          <p:nvPr>
            <p:ph type="title"/>
          </p:nvPr>
        </p:nvSpPr>
        <p:spPr>
          <a:xfrm>
            <a:off x="1181880" y="1320840"/>
            <a:ext cx="6779520" cy="252324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73" name="Google Shape;625;p8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74" name="Google Shape;626;p8"/>
          <p:cNvGrpSpPr/>
          <p:nvPr/>
        </p:nvGrpSpPr>
        <p:grpSpPr>
          <a:xfrm>
            <a:off x="-1414440" y="2829960"/>
            <a:ext cx="2297520" cy="347040"/>
            <a:chOff x="-1414440" y="2829960"/>
            <a:chExt cx="2297520" cy="347040"/>
          </a:xfrm>
        </p:grpSpPr>
        <p:sp>
          <p:nvSpPr>
            <p:cNvPr id="2475" name="Google Shape;627;p8"/>
            <p:cNvSpPr/>
            <p:nvPr/>
          </p:nvSpPr>
          <p:spPr>
            <a:xfrm>
              <a:off x="-1414440" y="31093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6" name="Google Shape;628;p8"/>
            <p:cNvSpPr/>
            <p:nvPr/>
          </p:nvSpPr>
          <p:spPr>
            <a:xfrm>
              <a:off x="-1111320" y="28299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77" name="Google Shape;629;p8"/>
          <p:cNvGrpSpPr/>
          <p:nvPr/>
        </p:nvGrpSpPr>
        <p:grpSpPr>
          <a:xfrm>
            <a:off x="8059680" y="3661920"/>
            <a:ext cx="1822320" cy="196560"/>
            <a:chOff x="8059680" y="3661920"/>
            <a:chExt cx="1822320" cy="196560"/>
          </a:xfrm>
        </p:grpSpPr>
        <p:sp>
          <p:nvSpPr>
            <p:cNvPr id="2478" name="Google Shape;630;p8"/>
            <p:cNvSpPr/>
            <p:nvPr/>
          </p:nvSpPr>
          <p:spPr>
            <a:xfrm>
              <a:off x="8158320" y="37083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79" name="Google Shape;631;p8"/>
            <p:cNvSpPr/>
            <p:nvPr/>
          </p:nvSpPr>
          <p:spPr>
            <a:xfrm>
              <a:off x="8059680" y="3661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0" name="Google Shape;632;p8"/>
            <p:cNvSpPr/>
            <p:nvPr/>
          </p:nvSpPr>
          <p:spPr>
            <a:xfrm>
              <a:off x="8084160" y="3686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81" name="Google Shape;633;p8"/>
          <p:cNvSpPr/>
          <p:nvPr/>
        </p:nvSpPr>
        <p:spPr>
          <a:xfrm rot="10800000">
            <a:off x="7375680" y="40453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82" name="Google Shape;634;p8"/>
          <p:cNvGrpSpPr/>
          <p:nvPr/>
        </p:nvGrpSpPr>
        <p:grpSpPr>
          <a:xfrm>
            <a:off x="4423680" y="4144680"/>
            <a:ext cx="296280" cy="1822320"/>
            <a:chOff x="4423680" y="4144680"/>
            <a:chExt cx="296280" cy="1822320"/>
          </a:xfrm>
        </p:grpSpPr>
        <p:sp>
          <p:nvSpPr>
            <p:cNvPr id="2483" name="Google Shape;635;p8"/>
            <p:cNvSpPr/>
            <p:nvPr/>
          </p:nvSpPr>
          <p:spPr>
            <a:xfrm rot="5400000" flipV="1">
              <a:off x="3782880" y="50299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4" name="Google Shape;636;p8"/>
            <p:cNvSpPr/>
            <p:nvPr/>
          </p:nvSpPr>
          <p:spPr>
            <a:xfrm rot="5400000" flipV="1">
              <a:off x="4423680" y="4740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5" name="Google Shape;637;p8"/>
            <p:cNvSpPr/>
            <p:nvPr/>
          </p:nvSpPr>
          <p:spPr>
            <a:xfrm rot="5400000" flipV="1">
              <a:off x="4448160" y="4765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6" name="Google Shape;638;p8"/>
            <p:cNvSpPr/>
            <p:nvPr/>
          </p:nvSpPr>
          <p:spPr>
            <a:xfrm rot="5400000" flipV="1">
              <a:off x="4523400" y="4144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7" name="Google Shape;639;p8"/>
            <p:cNvSpPr/>
            <p:nvPr/>
          </p:nvSpPr>
          <p:spPr>
            <a:xfrm rot="5400000" flipV="1">
              <a:off x="4547520" y="41688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8" name="Google Shape;640;p8"/>
            <p:cNvSpPr/>
            <p:nvPr/>
          </p:nvSpPr>
          <p:spPr>
            <a:xfrm rot="5400000" flipV="1">
              <a:off x="3990240" y="53114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489" name="Google Shape;641;p8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90" name="Google Shape;642;p8"/>
          <p:cNvSpPr/>
          <p:nvPr/>
        </p:nvSpPr>
        <p:spPr>
          <a:xfrm rot="10800000">
            <a:off x="468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91" name="Google Shape;643;p8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92" name="Google Shape;644;p8"/>
          <p:cNvGrpSpPr/>
          <p:nvPr/>
        </p:nvGrpSpPr>
        <p:grpSpPr>
          <a:xfrm>
            <a:off x="7812720" y="1533240"/>
            <a:ext cx="1520640" cy="301680"/>
            <a:chOff x="7812720" y="1533240"/>
            <a:chExt cx="1520640" cy="301680"/>
          </a:xfrm>
        </p:grpSpPr>
        <p:sp>
          <p:nvSpPr>
            <p:cNvPr id="2493" name="Google Shape;645;p8"/>
            <p:cNvSpPr/>
            <p:nvPr/>
          </p:nvSpPr>
          <p:spPr>
            <a:xfrm>
              <a:off x="7906320" y="15796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4" name="Google Shape;646;p8"/>
            <p:cNvSpPr/>
            <p:nvPr/>
          </p:nvSpPr>
          <p:spPr>
            <a:xfrm>
              <a:off x="9241920" y="1743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5" name="Google Shape;647;p8"/>
            <p:cNvSpPr/>
            <p:nvPr/>
          </p:nvSpPr>
          <p:spPr>
            <a:xfrm>
              <a:off x="9265680" y="1768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6" name="Google Shape;648;p8"/>
            <p:cNvSpPr/>
            <p:nvPr/>
          </p:nvSpPr>
          <p:spPr>
            <a:xfrm>
              <a:off x="7812720" y="15332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7" name="Google Shape;649;p8"/>
            <p:cNvSpPr/>
            <p:nvPr/>
          </p:nvSpPr>
          <p:spPr>
            <a:xfrm>
              <a:off x="7836840" y="15580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98" name="Google Shape;650;p8"/>
          <p:cNvGrpSpPr/>
          <p:nvPr/>
        </p:nvGrpSpPr>
        <p:grpSpPr>
          <a:xfrm>
            <a:off x="-184320" y="4536000"/>
            <a:ext cx="1520640" cy="301680"/>
            <a:chOff x="-184320" y="4536000"/>
            <a:chExt cx="1520640" cy="301680"/>
          </a:xfrm>
        </p:grpSpPr>
        <p:sp>
          <p:nvSpPr>
            <p:cNvPr id="2499" name="Google Shape;651;p8"/>
            <p:cNvSpPr/>
            <p:nvPr/>
          </p:nvSpPr>
          <p:spPr>
            <a:xfrm rot="5400000">
              <a:off x="47196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00" name="Google Shape;652;p8"/>
            <p:cNvSpPr/>
            <p:nvPr/>
          </p:nvSpPr>
          <p:spPr>
            <a:xfrm rot="5400000">
              <a:off x="124488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01" name="Google Shape;653;p8"/>
            <p:cNvSpPr/>
            <p:nvPr/>
          </p:nvSpPr>
          <p:spPr>
            <a:xfrm rot="5400000">
              <a:off x="126936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2" name="Google Shape;654;p8"/>
            <p:cNvSpPr/>
            <p:nvPr/>
          </p:nvSpPr>
          <p:spPr>
            <a:xfrm rot="5400000">
              <a:off x="-18432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03" name="Google Shape;655;p8"/>
            <p:cNvSpPr/>
            <p:nvPr/>
          </p:nvSpPr>
          <p:spPr>
            <a:xfrm rot="5400000">
              <a:off x="-16020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04" name="Google Shape;656;p8"/>
          <p:cNvSpPr/>
          <p:nvPr/>
        </p:nvSpPr>
        <p:spPr>
          <a:xfrm rot="16200000" flipH="1">
            <a:off x="105984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05" name="Google Shape;657;p8"/>
          <p:cNvGrpSpPr/>
          <p:nvPr/>
        </p:nvGrpSpPr>
        <p:grpSpPr>
          <a:xfrm>
            <a:off x="8327880" y="172440"/>
            <a:ext cx="882720" cy="241560"/>
            <a:chOff x="8327880" y="172440"/>
            <a:chExt cx="882720" cy="241560"/>
          </a:xfrm>
        </p:grpSpPr>
        <p:sp>
          <p:nvSpPr>
            <p:cNvPr id="2506" name="Google Shape;658;p8"/>
            <p:cNvSpPr/>
            <p:nvPr/>
          </p:nvSpPr>
          <p:spPr>
            <a:xfrm>
              <a:off x="8327880" y="172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7" name="Google Shape;659;p8"/>
            <p:cNvSpPr/>
            <p:nvPr/>
          </p:nvSpPr>
          <p:spPr>
            <a:xfrm>
              <a:off x="847512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8" name="Google Shape;660;p8"/>
            <p:cNvSpPr/>
            <p:nvPr/>
          </p:nvSpPr>
          <p:spPr>
            <a:xfrm>
              <a:off x="862128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9" name="Google Shape;661;p8"/>
            <p:cNvSpPr/>
            <p:nvPr/>
          </p:nvSpPr>
          <p:spPr>
            <a:xfrm>
              <a:off x="876744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0" name="Google Shape;662;p8"/>
            <p:cNvSpPr/>
            <p:nvPr/>
          </p:nvSpPr>
          <p:spPr>
            <a:xfrm>
              <a:off x="891396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1" name="Google Shape;663;p8"/>
            <p:cNvSpPr/>
            <p:nvPr/>
          </p:nvSpPr>
          <p:spPr>
            <a:xfrm>
              <a:off x="906012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12" name="Google Shape;664;p8"/>
          <p:cNvGrpSpPr/>
          <p:nvPr/>
        </p:nvGrpSpPr>
        <p:grpSpPr>
          <a:xfrm>
            <a:off x="-248040" y="1713600"/>
            <a:ext cx="883080" cy="241560"/>
            <a:chOff x="-248040" y="1713600"/>
            <a:chExt cx="883080" cy="241560"/>
          </a:xfrm>
        </p:grpSpPr>
        <p:sp>
          <p:nvSpPr>
            <p:cNvPr id="2513" name="Google Shape;665;p8"/>
            <p:cNvSpPr/>
            <p:nvPr/>
          </p:nvSpPr>
          <p:spPr>
            <a:xfrm flipH="1">
              <a:off x="483120" y="171360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4" name="Google Shape;666;p8"/>
            <p:cNvSpPr/>
            <p:nvPr/>
          </p:nvSpPr>
          <p:spPr>
            <a:xfrm flipH="1">
              <a:off x="33696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5" name="Google Shape;667;p8"/>
            <p:cNvSpPr/>
            <p:nvPr/>
          </p:nvSpPr>
          <p:spPr>
            <a:xfrm flipH="1">
              <a:off x="19044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6" name="Google Shape;668;p8"/>
            <p:cNvSpPr/>
            <p:nvPr/>
          </p:nvSpPr>
          <p:spPr>
            <a:xfrm flipH="1">
              <a:off x="4428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7" name="Google Shape;669;p8"/>
            <p:cNvSpPr/>
            <p:nvPr/>
          </p:nvSpPr>
          <p:spPr>
            <a:xfrm flipH="1">
              <a:off x="-101880" y="1713600"/>
              <a:ext cx="150480" cy="241560"/>
            </a:xfrm>
            <a:custGeom>
              <a:avLst/>
              <a:gdLst>
                <a:gd name="textAreaLeft" fmla="*/ -360 w 150480"/>
                <a:gd name="textAreaRight" fmla="*/ 15048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8" name="Google Shape;670;p8"/>
            <p:cNvSpPr/>
            <p:nvPr/>
          </p:nvSpPr>
          <p:spPr>
            <a:xfrm flipH="1">
              <a:off x="-248040" y="1713600"/>
              <a:ext cx="150480" cy="241560"/>
            </a:xfrm>
            <a:custGeom>
              <a:avLst/>
              <a:gdLst>
                <a:gd name="textAreaLeft" fmla="*/ -360 w 150480"/>
                <a:gd name="textAreaRight" fmla="*/ 15048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19" name="Google Shape;671;p8"/>
          <p:cNvGrpSpPr/>
          <p:nvPr/>
        </p:nvGrpSpPr>
        <p:grpSpPr>
          <a:xfrm>
            <a:off x="4429800" y="-820440"/>
            <a:ext cx="296280" cy="1822320"/>
            <a:chOff x="4429800" y="-820440"/>
            <a:chExt cx="296280" cy="1822320"/>
          </a:xfrm>
        </p:grpSpPr>
        <p:sp>
          <p:nvSpPr>
            <p:cNvPr id="2520" name="Google Shape;672;p8"/>
            <p:cNvSpPr/>
            <p:nvPr/>
          </p:nvSpPr>
          <p:spPr>
            <a:xfrm rot="16200000">
              <a:off x="3789000" y="-334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1" name="Google Shape;673;p8"/>
            <p:cNvSpPr/>
            <p:nvPr/>
          </p:nvSpPr>
          <p:spPr>
            <a:xfrm rot="16200000">
              <a:off x="442980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2" name="Google Shape;674;p8"/>
            <p:cNvSpPr/>
            <p:nvPr/>
          </p:nvSpPr>
          <p:spPr>
            <a:xfrm rot="16200000">
              <a:off x="4454280" y="3384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3" name="Google Shape;675;p8"/>
            <p:cNvSpPr/>
            <p:nvPr/>
          </p:nvSpPr>
          <p:spPr>
            <a:xfrm rot="16200000">
              <a:off x="4529520" y="9104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4" name="Google Shape;676;p8"/>
            <p:cNvSpPr/>
            <p:nvPr/>
          </p:nvSpPr>
          <p:spPr>
            <a:xfrm rot="16200000">
              <a:off x="4553640" y="9349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5" name="Google Shape;677;p8"/>
            <p:cNvSpPr/>
            <p:nvPr/>
          </p:nvSpPr>
          <p:spPr>
            <a:xfrm rot="16200000">
              <a:off x="3996360" y="-34056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6" name="Google Shape;679;p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527" name="Google Shape;680;p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8" name="Google Shape;681;p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9" name="Google Shape;682;p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0" name="Google Shape;683;p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1" name="Google Shape;684;p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2" name="Google Shape;685;p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3" name="Google Shape;686;p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4" name="Google Shape;687;p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5" name="Google Shape;688;p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6" name="Google Shape;689;p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7" name="Google Shape;690;p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8" name="Google Shape;691;p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39" name="Google Shape;692;p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0" name="Google Shape;693;p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1" name="Google Shape;694;p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2" name="Google Shape;695;p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3" name="Google Shape;696;p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4" name="Google Shape;697;p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5" name="Google Shape;698;p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6" name="Google Shape;699;p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7" name="Google Shape;700;p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8" name="Google Shape;701;p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49" name="Google Shape;702;p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0" name="Google Shape;703;p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1" name="Google Shape;704;p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2" name="Google Shape;705;p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3" name="Google Shape;706;p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4" name="Google Shape;707;p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5" name="Google Shape;708;p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6" name="Google Shape;709;p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7" name="Google Shape;710;p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8" name="Google Shape;711;p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59" name="Google Shape;712;p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0" name="Google Shape;713;p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1" name="Google Shape;714;p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2" name="Google Shape;715;p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3" name="Google Shape;716;p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64" name="Google Shape;717;p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565" name="PlaceHolder 1"/>
          <p:cNvSpPr>
            <a:spLocks noGrp="1"/>
          </p:cNvSpPr>
          <p:nvPr>
            <p:ph type="title"/>
          </p:nvPr>
        </p:nvSpPr>
        <p:spPr>
          <a:xfrm>
            <a:off x="1656720" y="1241280"/>
            <a:ext cx="5829840" cy="11689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66" name="Google Shape;720;p9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67" name="Google Shape;721;p9"/>
          <p:cNvGrpSpPr/>
          <p:nvPr/>
        </p:nvGrpSpPr>
        <p:grpSpPr>
          <a:xfrm>
            <a:off x="360" y="779760"/>
            <a:ext cx="882720" cy="241560"/>
            <a:chOff x="360" y="779760"/>
            <a:chExt cx="882720" cy="241560"/>
          </a:xfrm>
        </p:grpSpPr>
        <p:sp>
          <p:nvSpPr>
            <p:cNvPr id="2568" name="Google Shape;722;p9"/>
            <p:cNvSpPr/>
            <p:nvPr/>
          </p:nvSpPr>
          <p:spPr>
            <a:xfrm rot="10800000">
              <a:off x="731160" y="7797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9" name="Google Shape;723;p9"/>
            <p:cNvSpPr/>
            <p:nvPr/>
          </p:nvSpPr>
          <p:spPr>
            <a:xfrm rot="10800000">
              <a:off x="58536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0" name="Google Shape;724;p9"/>
            <p:cNvSpPr/>
            <p:nvPr/>
          </p:nvSpPr>
          <p:spPr>
            <a:xfrm rot="10800000">
              <a:off x="43920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1" name="Google Shape;725;p9"/>
            <p:cNvSpPr/>
            <p:nvPr/>
          </p:nvSpPr>
          <p:spPr>
            <a:xfrm rot="10800000">
              <a:off x="29304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2" name="Google Shape;726;p9"/>
            <p:cNvSpPr/>
            <p:nvPr/>
          </p:nvSpPr>
          <p:spPr>
            <a:xfrm rot="10800000">
              <a:off x="14688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3" name="Google Shape;727;p9"/>
            <p:cNvSpPr/>
            <p:nvPr/>
          </p:nvSpPr>
          <p:spPr>
            <a:xfrm rot="10800000">
              <a:off x="36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74" name="Google Shape;728;p9"/>
          <p:cNvSpPr/>
          <p:nvPr/>
        </p:nvSpPr>
        <p:spPr>
          <a:xfrm rot="5400000">
            <a:off x="1495800" y="-491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75" name="Google Shape;729;p9"/>
          <p:cNvSpPr/>
          <p:nvPr/>
        </p:nvSpPr>
        <p:spPr>
          <a:xfrm rot="5400000">
            <a:off x="177516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76" name="Google Shape;730;p9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77" name="Google Shape;731;p9"/>
          <p:cNvGrpSpPr/>
          <p:nvPr/>
        </p:nvGrpSpPr>
        <p:grpSpPr>
          <a:xfrm>
            <a:off x="-1414440" y="3287160"/>
            <a:ext cx="2297520" cy="347040"/>
            <a:chOff x="-1414440" y="3287160"/>
            <a:chExt cx="2297520" cy="347040"/>
          </a:xfrm>
        </p:grpSpPr>
        <p:sp>
          <p:nvSpPr>
            <p:cNvPr id="2578" name="Google Shape;732;p9"/>
            <p:cNvSpPr/>
            <p:nvPr/>
          </p:nvSpPr>
          <p:spPr>
            <a:xfrm>
              <a:off x="-1414440" y="35665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9" name="Google Shape;733;p9"/>
            <p:cNvSpPr/>
            <p:nvPr/>
          </p:nvSpPr>
          <p:spPr>
            <a:xfrm>
              <a:off x="-1111320" y="32871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80" name="Google Shape;734;p9"/>
          <p:cNvGrpSpPr/>
          <p:nvPr/>
        </p:nvGrpSpPr>
        <p:grpSpPr>
          <a:xfrm>
            <a:off x="5512680" y="-116280"/>
            <a:ext cx="1520280" cy="301320"/>
            <a:chOff x="5512680" y="-116280"/>
            <a:chExt cx="1520280" cy="301320"/>
          </a:xfrm>
        </p:grpSpPr>
        <p:sp>
          <p:nvSpPr>
            <p:cNvPr id="2581" name="Google Shape;735;p9"/>
            <p:cNvSpPr/>
            <p:nvPr/>
          </p:nvSpPr>
          <p:spPr>
            <a:xfrm>
              <a:off x="5605920" y="-698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2" name="Google Shape;736;p9"/>
            <p:cNvSpPr/>
            <p:nvPr/>
          </p:nvSpPr>
          <p:spPr>
            <a:xfrm>
              <a:off x="6941520" y="93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3" name="Google Shape;737;p9"/>
            <p:cNvSpPr/>
            <p:nvPr/>
          </p:nvSpPr>
          <p:spPr>
            <a:xfrm>
              <a:off x="6965640" y="118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4" name="Google Shape;738;p9"/>
            <p:cNvSpPr/>
            <p:nvPr/>
          </p:nvSpPr>
          <p:spPr>
            <a:xfrm>
              <a:off x="5512680" y="-116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5" name="Google Shape;739;p9"/>
            <p:cNvSpPr/>
            <p:nvPr/>
          </p:nvSpPr>
          <p:spPr>
            <a:xfrm>
              <a:off x="5536440" y="-91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86" name="Google Shape;740;p9"/>
          <p:cNvGrpSpPr/>
          <p:nvPr/>
        </p:nvGrpSpPr>
        <p:grpSpPr>
          <a:xfrm>
            <a:off x="7918560" y="1923480"/>
            <a:ext cx="1822680" cy="296640"/>
            <a:chOff x="7918560" y="1923480"/>
            <a:chExt cx="1822680" cy="296640"/>
          </a:xfrm>
        </p:grpSpPr>
        <p:sp>
          <p:nvSpPr>
            <p:cNvPr id="2587" name="Google Shape;741;p9"/>
            <p:cNvSpPr/>
            <p:nvPr/>
          </p:nvSpPr>
          <p:spPr>
            <a:xfrm flipV="1">
              <a:off x="8017560" y="19231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8" name="Google Shape;742;p9"/>
            <p:cNvSpPr/>
            <p:nvPr/>
          </p:nvSpPr>
          <p:spPr>
            <a:xfrm flipV="1">
              <a:off x="8514720" y="2128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89" name="Google Shape;743;p9"/>
            <p:cNvSpPr/>
            <p:nvPr/>
          </p:nvSpPr>
          <p:spPr>
            <a:xfrm flipV="1">
              <a:off x="8539560" y="2152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0" name="Google Shape;744;p9"/>
            <p:cNvSpPr/>
            <p:nvPr/>
          </p:nvSpPr>
          <p:spPr>
            <a:xfrm flipV="1">
              <a:off x="7918560" y="20289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91" name="Google Shape;745;p9"/>
            <p:cNvSpPr/>
            <p:nvPr/>
          </p:nvSpPr>
          <p:spPr>
            <a:xfrm flipV="1">
              <a:off x="7943400" y="2053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2" name="Google Shape;746;p9"/>
            <p:cNvSpPr/>
            <p:nvPr/>
          </p:nvSpPr>
          <p:spPr>
            <a:xfrm flipV="1">
              <a:off x="8606880" y="199872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593" name="Google Shape;747;p9"/>
          <p:cNvGrpSpPr/>
          <p:nvPr/>
        </p:nvGrpSpPr>
        <p:grpSpPr>
          <a:xfrm>
            <a:off x="-799200" y="2157840"/>
            <a:ext cx="1822320" cy="196560"/>
            <a:chOff x="-799200" y="2157840"/>
            <a:chExt cx="1822320" cy="196560"/>
          </a:xfrm>
        </p:grpSpPr>
        <p:sp>
          <p:nvSpPr>
            <p:cNvPr id="2594" name="Google Shape;748;p9"/>
            <p:cNvSpPr/>
            <p:nvPr/>
          </p:nvSpPr>
          <p:spPr>
            <a:xfrm flipH="1">
              <a:off x="-799200" y="220428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95" name="Google Shape;749;p9"/>
            <p:cNvSpPr/>
            <p:nvPr/>
          </p:nvSpPr>
          <p:spPr>
            <a:xfrm flipH="1">
              <a:off x="931680" y="21578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96" name="Google Shape;750;p9"/>
            <p:cNvSpPr/>
            <p:nvPr/>
          </p:nvSpPr>
          <p:spPr>
            <a:xfrm flipH="1">
              <a:off x="955080" y="21826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97" name="Google Shape;751;p9"/>
          <p:cNvGrpSpPr/>
          <p:nvPr/>
        </p:nvGrpSpPr>
        <p:grpSpPr>
          <a:xfrm>
            <a:off x="8331120" y="3180240"/>
            <a:ext cx="1105920" cy="133560"/>
            <a:chOff x="8331120" y="3180240"/>
            <a:chExt cx="1105920" cy="133560"/>
          </a:xfrm>
        </p:grpSpPr>
        <p:grpSp>
          <p:nvGrpSpPr>
            <p:cNvPr id="2598" name="Google Shape;752;p9"/>
            <p:cNvGrpSpPr/>
            <p:nvPr/>
          </p:nvGrpSpPr>
          <p:grpSpPr>
            <a:xfrm>
              <a:off x="8331120" y="3263040"/>
              <a:ext cx="883080" cy="50760"/>
              <a:chOff x="8331120" y="3263040"/>
              <a:chExt cx="883080" cy="50760"/>
            </a:xfrm>
          </p:grpSpPr>
          <p:sp>
            <p:nvSpPr>
              <p:cNvPr id="2599" name="Google Shape;753;p9"/>
              <p:cNvSpPr/>
              <p:nvPr/>
            </p:nvSpPr>
            <p:spPr>
              <a:xfrm>
                <a:off x="83311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0" name="Google Shape;754;p9"/>
              <p:cNvSpPr/>
              <p:nvPr/>
            </p:nvSpPr>
            <p:spPr>
              <a:xfrm>
                <a:off x="84236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1" name="Google Shape;755;p9"/>
              <p:cNvSpPr/>
              <p:nvPr/>
            </p:nvSpPr>
            <p:spPr>
              <a:xfrm>
                <a:off x="851616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2" name="Google Shape;756;p9"/>
              <p:cNvSpPr/>
              <p:nvPr/>
            </p:nvSpPr>
            <p:spPr>
              <a:xfrm>
                <a:off x="860868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3" name="Google Shape;757;p9"/>
              <p:cNvSpPr/>
              <p:nvPr/>
            </p:nvSpPr>
            <p:spPr>
              <a:xfrm>
                <a:off x="870120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4" name="Google Shape;758;p9"/>
              <p:cNvSpPr/>
              <p:nvPr/>
            </p:nvSpPr>
            <p:spPr>
              <a:xfrm>
                <a:off x="87937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5" name="Google Shape;759;p9"/>
              <p:cNvSpPr/>
              <p:nvPr/>
            </p:nvSpPr>
            <p:spPr>
              <a:xfrm>
                <a:off x="88862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6" name="Google Shape;760;p9"/>
              <p:cNvSpPr/>
              <p:nvPr/>
            </p:nvSpPr>
            <p:spPr>
              <a:xfrm>
                <a:off x="897840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7" name="Google Shape;761;p9"/>
              <p:cNvSpPr/>
              <p:nvPr/>
            </p:nvSpPr>
            <p:spPr>
              <a:xfrm>
                <a:off x="90709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08" name="Google Shape;762;p9"/>
              <p:cNvSpPr/>
              <p:nvPr/>
            </p:nvSpPr>
            <p:spPr>
              <a:xfrm>
                <a:off x="91634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09" name="Google Shape;763;p9"/>
            <p:cNvGrpSpPr/>
            <p:nvPr/>
          </p:nvGrpSpPr>
          <p:grpSpPr>
            <a:xfrm>
              <a:off x="8553960" y="3180240"/>
              <a:ext cx="883080" cy="50760"/>
              <a:chOff x="8553960" y="3180240"/>
              <a:chExt cx="883080" cy="50760"/>
            </a:xfrm>
          </p:grpSpPr>
          <p:sp>
            <p:nvSpPr>
              <p:cNvPr id="2610" name="Google Shape;764;p9"/>
              <p:cNvSpPr/>
              <p:nvPr/>
            </p:nvSpPr>
            <p:spPr>
              <a:xfrm>
                <a:off x="855396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1" name="Google Shape;765;p9"/>
              <p:cNvSpPr/>
              <p:nvPr/>
            </p:nvSpPr>
            <p:spPr>
              <a:xfrm>
                <a:off x="86464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2" name="Google Shape;766;p9"/>
              <p:cNvSpPr/>
              <p:nvPr/>
            </p:nvSpPr>
            <p:spPr>
              <a:xfrm>
                <a:off x="873900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3" name="Google Shape;767;p9"/>
              <p:cNvSpPr/>
              <p:nvPr/>
            </p:nvSpPr>
            <p:spPr>
              <a:xfrm>
                <a:off x="883152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4" name="Google Shape;768;p9"/>
              <p:cNvSpPr/>
              <p:nvPr/>
            </p:nvSpPr>
            <p:spPr>
              <a:xfrm>
                <a:off x="89236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5" name="Google Shape;769;p9"/>
              <p:cNvSpPr/>
              <p:nvPr/>
            </p:nvSpPr>
            <p:spPr>
              <a:xfrm>
                <a:off x="901620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6" name="Google Shape;770;p9"/>
              <p:cNvSpPr/>
              <p:nvPr/>
            </p:nvSpPr>
            <p:spPr>
              <a:xfrm>
                <a:off x="910872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7" name="Google Shape;771;p9"/>
              <p:cNvSpPr/>
              <p:nvPr/>
            </p:nvSpPr>
            <p:spPr>
              <a:xfrm>
                <a:off x="920124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8" name="Google Shape;772;p9"/>
              <p:cNvSpPr/>
              <p:nvPr/>
            </p:nvSpPr>
            <p:spPr>
              <a:xfrm>
                <a:off x="929376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19" name="Google Shape;773;p9"/>
              <p:cNvSpPr/>
              <p:nvPr/>
            </p:nvSpPr>
            <p:spPr>
              <a:xfrm>
                <a:off x="93862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620" name="Google Shape;774;p9"/>
          <p:cNvGrpSpPr/>
          <p:nvPr/>
        </p:nvGrpSpPr>
        <p:grpSpPr>
          <a:xfrm>
            <a:off x="-141480" y="4515120"/>
            <a:ext cx="552600" cy="98640"/>
            <a:chOff x="-141480" y="4515120"/>
            <a:chExt cx="552600" cy="98640"/>
          </a:xfrm>
        </p:grpSpPr>
        <p:sp>
          <p:nvSpPr>
            <p:cNvPr id="2621" name="Google Shape;775;p9"/>
            <p:cNvSpPr/>
            <p:nvPr/>
          </p:nvSpPr>
          <p:spPr>
            <a:xfrm rot="5400000">
              <a:off x="312480" y="4515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2" name="Google Shape;776;p9"/>
            <p:cNvSpPr/>
            <p:nvPr/>
          </p:nvSpPr>
          <p:spPr>
            <a:xfrm rot="5400000">
              <a:off x="339120" y="4542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3" name="Google Shape;777;p9"/>
            <p:cNvSpPr/>
            <p:nvPr/>
          </p:nvSpPr>
          <p:spPr>
            <a:xfrm rot="5400000">
              <a:off x="-141480" y="4518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4" name="Google Shape;778;p9"/>
            <p:cNvSpPr/>
            <p:nvPr/>
          </p:nvSpPr>
          <p:spPr>
            <a:xfrm rot="5400000">
              <a:off x="-117720" y="4542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5" name="Google Shape;779;p9"/>
            <p:cNvSpPr/>
            <p:nvPr/>
          </p:nvSpPr>
          <p:spPr>
            <a:xfrm rot="5400000">
              <a:off x="134640" y="4379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6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PlaceHolder 1"/>
          <p:cNvSpPr>
            <a:spLocks noGrp="1"/>
          </p:cNvSpPr>
          <p:nvPr>
            <p:ph type="body"/>
          </p:nvPr>
        </p:nvSpPr>
        <p:spPr>
          <a:xfrm>
            <a:off x="1109520" y="4079160"/>
            <a:ext cx="6924600" cy="449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931;p1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66" name="Google Shape;932;p1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933;p1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934;p1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9" name="Google Shape;935;p1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0" name="Google Shape;936;p1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1" name="Google Shape;937;p1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2" name="Google Shape;938;p1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3" name="Google Shape;939;p1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4" name="Google Shape;940;p1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5" name="Google Shape;941;p1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6" name="Google Shape;942;p1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" name="Google Shape;943;p1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944;p1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9" name="Google Shape;945;p1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0" name="Google Shape;946;p1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1" name="Google Shape;947;p1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2" name="Google Shape;948;p1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3" name="Google Shape;949;p1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4" name="Google Shape;950;p1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5" name="Google Shape;951;p1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6" name="Google Shape;952;p1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7" name="Google Shape;953;p1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8" name="Google Shape;954;p1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955;p1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0" name="Google Shape;956;p1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57;p1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2" name="Google Shape;958;p1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" name="Google Shape;959;p1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60;p1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5" name="Google Shape;961;p1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" name="Google Shape;962;p1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7" name="Google Shape;963;p1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964;p1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9" name="Google Shape;965;p1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0" name="Google Shape;966;p1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1" name="Google Shape;967;p1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2" name="Google Shape;968;p1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969;p1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776520" y="198252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6" name="PlaceHolder 3"/>
          <p:cNvSpPr>
            <a:spLocks noGrp="1"/>
          </p:cNvSpPr>
          <p:nvPr>
            <p:ph type="title"/>
          </p:nvPr>
        </p:nvSpPr>
        <p:spPr>
          <a:xfrm>
            <a:off x="776520" y="134532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title"/>
          </p:nvPr>
        </p:nvSpPr>
        <p:spPr>
          <a:xfrm>
            <a:off x="347112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08" name="PlaceHolder 5"/>
          <p:cNvSpPr>
            <a:spLocks noGrp="1"/>
          </p:cNvSpPr>
          <p:nvPr>
            <p:ph type="title"/>
          </p:nvPr>
        </p:nvSpPr>
        <p:spPr>
          <a:xfrm>
            <a:off x="347112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title"/>
          </p:nvPr>
        </p:nvSpPr>
        <p:spPr>
          <a:xfrm>
            <a:off x="614988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0" name="PlaceHolder 7"/>
          <p:cNvSpPr>
            <a:spLocks noGrp="1"/>
          </p:cNvSpPr>
          <p:nvPr>
            <p:ph type="title"/>
          </p:nvPr>
        </p:nvSpPr>
        <p:spPr>
          <a:xfrm>
            <a:off x="614988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8"/>
          <p:cNvSpPr>
            <a:spLocks noGrp="1"/>
          </p:cNvSpPr>
          <p:nvPr>
            <p:ph type="title"/>
          </p:nvPr>
        </p:nvSpPr>
        <p:spPr>
          <a:xfrm>
            <a:off x="776520" y="361800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2" name="PlaceHolder 9"/>
          <p:cNvSpPr>
            <a:spLocks noGrp="1"/>
          </p:cNvSpPr>
          <p:nvPr>
            <p:ph type="title"/>
          </p:nvPr>
        </p:nvSpPr>
        <p:spPr>
          <a:xfrm>
            <a:off x="776520" y="298080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3" name="PlaceHolder 10"/>
          <p:cNvSpPr>
            <a:spLocks noGrp="1"/>
          </p:cNvSpPr>
          <p:nvPr>
            <p:ph type="title"/>
          </p:nvPr>
        </p:nvSpPr>
        <p:spPr>
          <a:xfrm>
            <a:off x="347112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4" name="PlaceHolder 11"/>
          <p:cNvSpPr>
            <a:spLocks noGrp="1"/>
          </p:cNvSpPr>
          <p:nvPr>
            <p:ph type="title"/>
          </p:nvPr>
        </p:nvSpPr>
        <p:spPr>
          <a:xfrm>
            <a:off x="347112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5" name="PlaceHolder 12"/>
          <p:cNvSpPr>
            <a:spLocks noGrp="1"/>
          </p:cNvSpPr>
          <p:nvPr>
            <p:ph type="title"/>
          </p:nvPr>
        </p:nvSpPr>
        <p:spPr>
          <a:xfrm>
            <a:off x="614988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6" name="PlaceHolder 13"/>
          <p:cNvSpPr>
            <a:spLocks noGrp="1"/>
          </p:cNvSpPr>
          <p:nvPr>
            <p:ph type="title"/>
          </p:nvPr>
        </p:nvSpPr>
        <p:spPr>
          <a:xfrm>
            <a:off x="614988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17" name="Google Shape;989;p13"/>
          <p:cNvGrpSpPr/>
          <p:nvPr/>
        </p:nvGrpSpPr>
        <p:grpSpPr>
          <a:xfrm>
            <a:off x="8154720" y="4796280"/>
            <a:ext cx="552600" cy="98640"/>
            <a:chOff x="8154720" y="4796280"/>
            <a:chExt cx="552600" cy="98640"/>
          </a:xfrm>
        </p:grpSpPr>
        <p:sp>
          <p:nvSpPr>
            <p:cNvPr id="318" name="Google Shape;990;p13"/>
            <p:cNvSpPr/>
            <p:nvPr/>
          </p:nvSpPr>
          <p:spPr>
            <a:xfrm rot="5400000">
              <a:off x="8608680" y="47962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9" name="Google Shape;991;p13"/>
            <p:cNvSpPr/>
            <p:nvPr/>
          </p:nvSpPr>
          <p:spPr>
            <a:xfrm rot="5400000">
              <a:off x="8635320" y="48232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0" name="Google Shape;992;p13"/>
            <p:cNvSpPr/>
            <p:nvPr/>
          </p:nvSpPr>
          <p:spPr>
            <a:xfrm rot="5400000">
              <a:off x="8154720" y="4799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1" name="Google Shape;993;p13"/>
            <p:cNvSpPr/>
            <p:nvPr/>
          </p:nvSpPr>
          <p:spPr>
            <a:xfrm rot="5400000">
              <a:off x="8178840" y="4823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994;p13"/>
            <p:cNvSpPr/>
            <p:nvPr/>
          </p:nvSpPr>
          <p:spPr>
            <a:xfrm rot="5400000">
              <a:off x="8430840" y="46605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23" name="Google Shape;995;p13"/>
          <p:cNvSpPr/>
          <p:nvPr/>
        </p:nvSpPr>
        <p:spPr>
          <a:xfrm>
            <a:off x="0" y="2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24" name="Google Shape;996;p13"/>
          <p:cNvGrpSpPr/>
          <p:nvPr/>
        </p:nvGrpSpPr>
        <p:grpSpPr>
          <a:xfrm>
            <a:off x="172440" y="2520"/>
            <a:ext cx="241560" cy="882720"/>
            <a:chOff x="172440" y="2520"/>
            <a:chExt cx="241560" cy="882720"/>
          </a:xfrm>
        </p:grpSpPr>
        <p:sp>
          <p:nvSpPr>
            <p:cNvPr id="325" name="Google Shape;997;p13"/>
            <p:cNvSpPr/>
            <p:nvPr/>
          </p:nvSpPr>
          <p:spPr>
            <a:xfrm rot="16200000">
              <a:off x="217080" y="6883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998;p13"/>
            <p:cNvSpPr/>
            <p:nvPr/>
          </p:nvSpPr>
          <p:spPr>
            <a:xfrm rot="16200000">
              <a:off x="217800" y="541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999;p13"/>
            <p:cNvSpPr/>
            <p:nvPr/>
          </p:nvSpPr>
          <p:spPr>
            <a:xfrm rot="16200000">
              <a:off x="217800" y="395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1000;p13"/>
            <p:cNvSpPr/>
            <p:nvPr/>
          </p:nvSpPr>
          <p:spPr>
            <a:xfrm rot="16200000">
              <a:off x="217800" y="249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1001;p13"/>
            <p:cNvSpPr/>
            <p:nvPr/>
          </p:nvSpPr>
          <p:spPr>
            <a:xfrm rot="16200000">
              <a:off x="217800" y="1029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1002;p13"/>
            <p:cNvSpPr/>
            <p:nvPr/>
          </p:nvSpPr>
          <p:spPr>
            <a:xfrm rot="16200000">
              <a:off x="217800" y="-428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31" name="Google Shape;1003;p13"/>
          <p:cNvSpPr/>
          <p:nvPr/>
        </p:nvSpPr>
        <p:spPr>
          <a:xfrm rot="5400000" flipH="1">
            <a:off x="8215560" y="-3348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32" name="Google Shape;1004;p13"/>
          <p:cNvGrpSpPr/>
          <p:nvPr/>
        </p:nvGrpSpPr>
        <p:grpSpPr>
          <a:xfrm>
            <a:off x="-255960" y="4796280"/>
            <a:ext cx="1105560" cy="133560"/>
            <a:chOff x="-255960" y="4796280"/>
            <a:chExt cx="1105560" cy="133560"/>
          </a:xfrm>
        </p:grpSpPr>
        <p:grpSp>
          <p:nvGrpSpPr>
            <p:cNvPr id="333" name="Google Shape;1005;p13"/>
            <p:cNvGrpSpPr/>
            <p:nvPr/>
          </p:nvGrpSpPr>
          <p:grpSpPr>
            <a:xfrm>
              <a:off x="-255960" y="4879080"/>
              <a:ext cx="883080" cy="50760"/>
              <a:chOff x="-255960" y="4879080"/>
              <a:chExt cx="883080" cy="50760"/>
            </a:xfrm>
          </p:grpSpPr>
          <p:sp>
            <p:nvSpPr>
              <p:cNvPr id="334" name="Google Shape;1006;p13"/>
              <p:cNvSpPr/>
              <p:nvPr/>
            </p:nvSpPr>
            <p:spPr>
              <a:xfrm>
                <a:off x="-2559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5" name="Google Shape;1007;p13"/>
              <p:cNvSpPr/>
              <p:nvPr/>
            </p:nvSpPr>
            <p:spPr>
              <a:xfrm>
                <a:off x="-1634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1008;p13"/>
              <p:cNvSpPr/>
              <p:nvPr/>
            </p:nvSpPr>
            <p:spPr>
              <a:xfrm>
                <a:off x="-709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1009;p13"/>
              <p:cNvSpPr/>
              <p:nvPr/>
            </p:nvSpPr>
            <p:spPr>
              <a:xfrm>
                <a:off x="212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8" name="Google Shape;1010;p13"/>
              <p:cNvSpPr/>
              <p:nvPr/>
            </p:nvSpPr>
            <p:spPr>
              <a:xfrm>
                <a:off x="1137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9" name="Google Shape;1011;p13"/>
              <p:cNvSpPr/>
              <p:nvPr/>
            </p:nvSpPr>
            <p:spPr>
              <a:xfrm>
                <a:off x="20628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0" name="Google Shape;1012;p13"/>
              <p:cNvSpPr/>
              <p:nvPr/>
            </p:nvSpPr>
            <p:spPr>
              <a:xfrm>
                <a:off x="29880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1" name="Google Shape;1013;p13"/>
              <p:cNvSpPr/>
              <p:nvPr/>
            </p:nvSpPr>
            <p:spPr>
              <a:xfrm>
                <a:off x="3913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2" name="Google Shape;1014;p13"/>
              <p:cNvSpPr/>
              <p:nvPr/>
            </p:nvSpPr>
            <p:spPr>
              <a:xfrm>
                <a:off x="4838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1015;p13"/>
              <p:cNvSpPr/>
              <p:nvPr/>
            </p:nvSpPr>
            <p:spPr>
              <a:xfrm>
                <a:off x="5763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4" name="Google Shape;1016;p13"/>
            <p:cNvGrpSpPr/>
            <p:nvPr/>
          </p:nvGrpSpPr>
          <p:grpSpPr>
            <a:xfrm>
              <a:off x="-33480" y="4796280"/>
              <a:ext cx="883080" cy="50760"/>
              <a:chOff x="-33480" y="4796280"/>
              <a:chExt cx="883080" cy="50760"/>
            </a:xfrm>
          </p:grpSpPr>
          <p:sp>
            <p:nvSpPr>
              <p:cNvPr id="345" name="Google Shape;1017;p13"/>
              <p:cNvSpPr/>
              <p:nvPr/>
            </p:nvSpPr>
            <p:spPr>
              <a:xfrm>
                <a:off x="-334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6" name="Google Shape;1018;p13"/>
              <p:cNvSpPr/>
              <p:nvPr/>
            </p:nvSpPr>
            <p:spPr>
              <a:xfrm>
                <a:off x="590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1019;p13"/>
              <p:cNvSpPr/>
              <p:nvPr/>
            </p:nvSpPr>
            <p:spPr>
              <a:xfrm>
                <a:off x="15156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1020;p13"/>
              <p:cNvSpPr/>
              <p:nvPr/>
            </p:nvSpPr>
            <p:spPr>
              <a:xfrm>
                <a:off x="2440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9" name="Google Shape;1021;p13"/>
              <p:cNvSpPr/>
              <p:nvPr/>
            </p:nvSpPr>
            <p:spPr>
              <a:xfrm>
                <a:off x="3366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0" name="Google Shape;1022;p13"/>
              <p:cNvSpPr/>
              <p:nvPr/>
            </p:nvSpPr>
            <p:spPr>
              <a:xfrm>
                <a:off x="4291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1" name="Google Shape;1023;p13"/>
              <p:cNvSpPr/>
              <p:nvPr/>
            </p:nvSpPr>
            <p:spPr>
              <a:xfrm>
                <a:off x="5216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2" name="Google Shape;1024;p13"/>
              <p:cNvSpPr/>
              <p:nvPr/>
            </p:nvSpPr>
            <p:spPr>
              <a:xfrm>
                <a:off x="6138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3" name="Google Shape;1025;p13"/>
              <p:cNvSpPr/>
              <p:nvPr/>
            </p:nvSpPr>
            <p:spPr>
              <a:xfrm>
                <a:off x="7063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4" name="Google Shape;1026;p13"/>
              <p:cNvSpPr/>
              <p:nvPr/>
            </p:nvSpPr>
            <p:spPr>
              <a:xfrm>
                <a:off x="7988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55" name="Google Shape;1027;p13"/>
          <p:cNvGrpSpPr/>
          <p:nvPr/>
        </p:nvGrpSpPr>
        <p:grpSpPr>
          <a:xfrm>
            <a:off x="8290080" y="239760"/>
            <a:ext cx="1105560" cy="133920"/>
            <a:chOff x="8290080" y="239760"/>
            <a:chExt cx="1105560" cy="133920"/>
          </a:xfrm>
        </p:grpSpPr>
        <p:grpSp>
          <p:nvGrpSpPr>
            <p:cNvPr id="356" name="Google Shape;1028;p13"/>
            <p:cNvGrpSpPr/>
            <p:nvPr/>
          </p:nvGrpSpPr>
          <p:grpSpPr>
            <a:xfrm>
              <a:off x="8290080" y="322920"/>
              <a:ext cx="883080" cy="50760"/>
              <a:chOff x="8290080" y="322920"/>
              <a:chExt cx="883080" cy="50760"/>
            </a:xfrm>
          </p:grpSpPr>
          <p:sp>
            <p:nvSpPr>
              <p:cNvPr id="357" name="Google Shape;1029;p13"/>
              <p:cNvSpPr/>
              <p:nvPr/>
            </p:nvSpPr>
            <p:spPr>
              <a:xfrm>
                <a:off x="82900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" name="Google Shape;1030;p13"/>
              <p:cNvSpPr/>
              <p:nvPr/>
            </p:nvSpPr>
            <p:spPr>
              <a:xfrm>
                <a:off x="83826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9" name="Google Shape;1031;p13"/>
              <p:cNvSpPr/>
              <p:nvPr/>
            </p:nvSpPr>
            <p:spPr>
              <a:xfrm>
                <a:off x="84751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1032;p13"/>
              <p:cNvSpPr/>
              <p:nvPr/>
            </p:nvSpPr>
            <p:spPr>
              <a:xfrm>
                <a:off x="85676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1033;p13"/>
              <p:cNvSpPr/>
              <p:nvPr/>
            </p:nvSpPr>
            <p:spPr>
              <a:xfrm>
                <a:off x="86598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1034;p13"/>
              <p:cNvSpPr/>
              <p:nvPr/>
            </p:nvSpPr>
            <p:spPr>
              <a:xfrm>
                <a:off x="87523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1035;p13"/>
              <p:cNvSpPr/>
              <p:nvPr/>
            </p:nvSpPr>
            <p:spPr>
              <a:xfrm>
                <a:off x="88448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4" name="Google Shape;1036;p13"/>
              <p:cNvSpPr/>
              <p:nvPr/>
            </p:nvSpPr>
            <p:spPr>
              <a:xfrm>
                <a:off x="893736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5" name="Google Shape;1037;p13"/>
              <p:cNvSpPr/>
              <p:nvPr/>
            </p:nvSpPr>
            <p:spPr>
              <a:xfrm>
                <a:off x="90298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6" name="Google Shape;1038;p13"/>
              <p:cNvSpPr/>
              <p:nvPr/>
            </p:nvSpPr>
            <p:spPr>
              <a:xfrm>
                <a:off x="91224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67" name="Google Shape;1039;p13"/>
            <p:cNvGrpSpPr/>
            <p:nvPr/>
          </p:nvGrpSpPr>
          <p:grpSpPr>
            <a:xfrm>
              <a:off x="8512920" y="239760"/>
              <a:ext cx="882720" cy="50760"/>
              <a:chOff x="8512920" y="239760"/>
              <a:chExt cx="882720" cy="50760"/>
            </a:xfrm>
          </p:grpSpPr>
          <p:sp>
            <p:nvSpPr>
              <p:cNvPr id="368" name="Google Shape;1040;p13"/>
              <p:cNvSpPr/>
              <p:nvPr/>
            </p:nvSpPr>
            <p:spPr>
              <a:xfrm>
                <a:off x="85129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1041;p13"/>
              <p:cNvSpPr/>
              <p:nvPr/>
            </p:nvSpPr>
            <p:spPr>
              <a:xfrm>
                <a:off x="86050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1042;p13"/>
              <p:cNvSpPr/>
              <p:nvPr/>
            </p:nvSpPr>
            <p:spPr>
              <a:xfrm>
                <a:off x="86976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1043;p13"/>
              <p:cNvSpPr/>
              <p:nvPr/>
            </p:nvSpPr>
            <p:spPr>
              <a:xfrm>
                <a:off x="87901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1044;p13"/>
              <p:cNvSpPr/>
              <p:nvPr/>
            </p:nvSpPr>
            <p:spPr>
              <a:xfrm>
                <a:off x="888264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3" name="Google Shape;1045;p13"/>
              <p:cNvSpPr/>
              <p:nvPr/>
            </p:nvSpPr>
            <p:spPr>
              <a:xfrm>
                <a:off x="89751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4" name="Google Shape;1046;p13"/>
              <p:cNvSpPr/>
              <p:nvPr/>
            </p:nvSpPr>
            <p:spPr>
              <a:xfrm>
                <a:off x="90676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5" name="Google Shape;1047;p13"/>
              <p:cNvSpPr/>
              <p:nvPr/>
            </p:nvSpPr>
            <p:spPr>
              <a:xfrm>
                <a:off x="91602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6" name="Google Shape;1048;p13"/>
              <p:cNvSpPr/>
              <p:nvPr/>
            </p:nvSpPr>
            <p:spPr>
              <a:xfrm>
                <a:off x="92523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7" name="Google Shape;1049;p13"/>
              <p:cNvSpPr/>
              <p:nvPr/>
            </p:nvSpPr>
            <p:spPr>
              <a:xfrm>
                <a:off x="93448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78" name="Google Shape;1050;p13"/>
          <p:cNvGrpSpPr/>
          <p:nvPr/>
        </p:nvGrpSpPr>
        <p:grpSpPr>
          <a:xfrm>
            <a:off x="8749800" y="2571120"/>
            <a:ext cx="241560" cy="882720"/>
            <a:chOff x="8749800" y="2571120"/>
            <a:chExt cx="241560" cy="882720"/>
          </a:xfrm>
        </p:grpSpPr>
        <p:sp>
          <p:nvSpPr>
            <p:cNvPr id="379" name="Google Shape;1051;p13"/>
            <p:cNvSpPr/>
            <p:nvPr/>
          </p:nvSpPr>
          <p:spPr>
            <a:xfrm rot="5400000">
              <a:off x="8794440" y="2526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0" name="Google Shape;1052;p13"/>
            <p:cNvSpPr/>
            <p:nvPr/>
          </p:nvSpPr>
          <p:spPr>
            <a:xfrm rot="5400000">
              <a:off x="8795160" y="2672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1053;p13"/>
            <p:cNvSpPr/>
            <p:nvPr/>
          </p:nvSpPr>
          <p:spPr>
            <a:xfrm rot="5400000">
              <a:off x="8795160" y="2818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2" name="Google Shape;1054;p13"/>
            <p:cNvSpPr/>
            <p:nvPr/>
          </p:nvSpPr>
          <p:spPr>
            <a:xfrm rot="5400000">
              <a:off x="8795160" y="29653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3" name="Google Shape;1055;p13"/>
            <p:cNvSpPr/>
            <p:nvPr/>
          </p:nvSpPr>
          <p:spPr>
            <a:xfrm rot="5400000">
              <a:off x="8795160" y="3111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4" name="Google Shape;1056;p13"/>
            <p:cNvSpPr/>
            <p:nvPr/>
          </p:nvSpPr>
          <p:spPr>
            <a:xfrm rot="5400000">
              <a:off x="8795160" y="325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85" name="Google Shape;1057;p13"/>
          <p:cNvGrpSpPr/>
          <p:nvPr/>
        </p:nvGrpSpPr>
        <p:grpSpPr>
          <a:xfrm>
            <a:off x="1634040" y="-108000"/>
            <a:ext cx="1520640" cy="301680"/>
            <a:chOff x="1634040" y="-108000"/>
            <a:chExt cx="1520640" cy="301680"/>
          </a:xfrm>
        </p:grpSpPr>
        <p:sp>
          <p:nvSpPr>
            <p:cNvPr id="386" name="Google Shape;1058;p13"/>
            <p:cNvSpPr/>
            <p:nvPr/>
          </p:nvSpPr>
          <p:spPr>
            <a:xfrm>
              <a:off x="172764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7" name="Google Shape;1059;p13"/>
            <p:cNvSpPr/>
            <p:nvPr/>
          </p:nvSpPr>
          <p:spPr>
            <a:xfrm>
              <a:off x="306324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8" name="Google Shape;1060;p13"/>
            <p:cNvSpPr/>
            <p:nvPr/>
          </p:nvSpPr>
          <p:spPr>
            <a:xfrm>
              <a:off x="308700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1061;p13"/>
            <p:cNvSpPr/>
            <p:nvPr/>
          </p:nvSpPr>
          <p:spPr>
            <a:xfrm>
              <a:off x="163404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1062;p13"/>
            <p:cNvSpPr/>
            <p:nvPr/>
          </p:nvSpPr>
          <p:spPr>
            <a:xfrm>
              <a:off x="165816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1064;p1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392" name="Google Shape;1065;p1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3" name="Google Shape;1066;p1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4" name="Google Shape;1067;p1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5" name="Google Shape;1068;p1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6" name="Google Shape;1069;p1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7" name="Google Shape;1070;p1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8" name="Google Shape;1071;p1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9" name="Google Shape;1072;p1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0" name="Google Shape;1073;p1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1" name="Google Shape;1074;p1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2" name="Google Shape;1075;p1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3" name="Google Shape;1076;p1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4" name="Google Shape;1077;p1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5" name="Google Shape;1078;p1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1079;p1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7" name="Google Shape;1080;p1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8" name="Google Shape;1081;p1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9" name="Google Shape;1082;p1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0" name="Google Shape;1083;p1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1" name="Google Shape;1084;p1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2" name="Google Shape;1085;p1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3" name="Google Shape;1086;p1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4" name="Google Shape;1087;p1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5" name="Google Shape;1088;p1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6" name="Google Shape;1089;p1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7" name="Google Shape;1090;p1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8" name="Google Shape;1091;p1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9" name="Google Shape;1092;p1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0" name="Google Shape;1093;p1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1" name="Google Shape;1094;p1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2" name="Google Shape;1095;p1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3" name="Google Shape;1096;p1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4" name="Google Shape;1097;p1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5" name="Google Shape;1098;p1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6" name="Google Shape;1099;p1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7" name="Google Shape;1100;p1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8" name="Google Shape;1101;p1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9" name="Google Shape;1102;p1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857960" y="3253680"/>
            <a:ext cx="5428440" cy="4341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1" name="Google Shape;1105;p14"/>
          <p:cNvSpPr/>
          <p:nvPr/>
        </p:nvSpPr>
        <p:spPr>
          <a:xfrm rot="16200000" flipH="1">
            <a:off x="348480" y="4208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32" name="Google Shape;1106;p14"/>
          <p:cNvGrpSpPr/>
          <p:nvPr/>
        </p:nvGrpSpPr>
        <p:grpSpPr>
          <a:xfrm>
            <a:off x="6870600" y="-732240"/>
            <a:ext cx="296280" cy="1822680"/>
            <a:chOff x="6870600" y="-732240"/>
            <a:chExt cx="296280" cy="1822680"/>
          </a:xfrm>
        </p:grpSpPr>
        <p:sp>
          <p:nvSpPr>
            <p:cNvPr id="433" name="Google Shape;1107;p14"/>
            <p:cNvSpPr/>
            <p:nvPr/>
          </p:nvSpPr>
          <p:spPr>
            <a:xfrm rot="16200000">
              <a:off x="6229800" y="543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4" name="Google Shape;1108;p14"/>
            <p:cNvSpPr/>
            <p:nvPr/>
          </p:nvSpPr>
          <p:spPr>
            <a:xfrm rot="16200000">
              <a:off x="6870600" y="402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5" name="Google Shape;1109;p14"/>
            <p:cNvSpPr/>
            <p:nvPr/>
          </p:nvSpPr>
          <p:spPr>
            <a:xfrm rot="16200000">
              <a:off x="6895080" y="4269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1110;p14"/>
            <p:cNvSpPr/>
            <p:nvPr/>
          </p:nvSpPr>
          <p:spPr>
            <a:xfrm rot="16200000">
              <a:off x="6970320" y="999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7" name="Google Shape;1111;p14"/>
            <p:cNvSpPr/>
            <p:nvPr/>
          </p:nvSpPr>
          <p:spPr>
            <a:xfrm rot="16200000">
              <a:off x="6994800" y="10231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8" name="Google Shape;1112;p14"/>
            <p:cNvSpPr/>
            <p:nvPr/>
          </p:nvSpPr>
          <p:spPr>
            <a:xfrm rot="16200000">
              <a:off x="6437160" y="-25236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39" name="Google Shape;1113;p14"/>
          <p:cNvSpPr/>
          <p:nvPr/>
        </p:nvSpPr>
        <p:spPr>
          <a:xfrm flipH="1">
            <a:off x="8088840" y="214524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114;p14"/>
          <p:cNvGrpSpPr/>
          <p:nvPr/>
        </p:nvGrpSpPr>
        <p:grpSpPr>
          <a:xfrm>
            <a:off x="8658720" y="2958840"/>
            <a:ext cx="1822680" cy="196200"/>
            <a:chOff x="8658720" y="2958840"/>
            <a:chExt cx="1822680" cy="196200"/>
          </a:xfrm>
        </p:grpSpPr>
        <p:sp>
          <p:nvSpPr>
            <p:cNvPr id="441" name="Google Shape;1115;p14"/>
            <p:cNvSpPr/>
            <p:nvPr/>
          </p:nvSpPr>
          <p:spPr>
            <a:xfrm>
              <a:off x="8757720" y="30049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2" name="Google Shape;1116;p14"/>
            <p:cNvSpPr/>
            <p:nvPr/>
          </p:nvSpPr>
          <p:spPr>
            <a:xfrm>
              <a:off x="8658720" y="295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3" name="Google Shape;1117;p14"/>
            <p:cNvSpPr/>
            <p:nvPr/>
          </p:nvSpPr>
          <p:spPr>
            <a:xfrm>
              <a:off x="8683560" y="2983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44" name="Google Shape;1118;p14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5" name="Google Shape;1119;p14"/>
          <p:cNvSpPr/>
          <p:nvPr/>
        </p:nvSpPr>
        <p:spPr>
          <a:xfrm>
            <a:off x="16920" y="86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6" name="Google Shape;1120;p14"/>
          <p:cNvGrpSpPr/>
          <p:nvPr/>
        </p:nvGrpSpPr>
        <p:grpSpPr>
          <a:xfrm>
            <a:off x="-270720" y="314280"/>
            <a:ext cx="1520280" cy="301680"/>
            <a:chOff x="-270720" y="314280"/>
            <a:chExt cx="1520280" cy="301680"/>
          </a:xfrm>
        </p:grpSpPr>
        <p:sp>
          <p:nvSpPr>
            <p:cNvPr id="447" name="Google Shape;1121;p14"/>
            <p:cNvSpPr/>
            <p:nvPr/>
          </p:nvSpPr>
          <p:spPr>
            <a:xfrm rot="16200000">
              <a:off x="384120" y="-202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8" name="Google Shape;1122;p14"/>
            <p:cNvSpPr/>
            <p:nvPr/>
          </p:nvSpPr>
          <p:spPr>
            <a:xfrm rot="16200000">
              <a:off x="-27072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9" name="Google Shape;1123;p14"/>
            <p:cNvSpPr/>
            <p:nvPr/>
          </p:nvSpPr>
          <p:spPr>
            <a:xfrm rot="16200000">
              <a:off x="-246960" y="339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1124;p14"/>
            <p:cNvSpPr/>
            <p:nvPr/>
          </p:nvSpPr>
          <p:spPr>
            <a:xfrm rot="16200000">
              <a:off x="1158120" y="524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1" name="Google Shape;1125;p14"/>
            <p:cNvSpPr/>
            <p:nvPr/>
          </p:nvSpPr>
          <p:spPr>
            <a:xfrm rot="16200000">
              <a:off x="1182600" y="54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2" name="Google Shape;1126;p14"/>
          <p:cNvGrpSpPr/>
          <p:nvPr/>
        </p:nvGrpSpPr>
        <p:grpSpPr>
          <a:xfrm>
            <a:off x="4296600" y="4950360"/>
            <a:ext cx="1520280" cy="301680"/>
            <a:chOff x="4296600" y="4950360"/>
            <a:chExt cx="1520280" cy="301680"/>
          </a:xfrm>
        </p:grpSpPr>
        <p:sp>
          <p:nvSpPr>
            <p:cNvPr id="453" name="Google Shape;1127;p14"/>
            <p:cNvSpPr/>
            <p:nvPr/>
          </p:nvSpPr>
          <p:spPr>
            <a:xfrm>
              <a:off x="4389840" y="49968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4" name="Google Shape;1128;p14"/>
            <p:cNvSpPr/>
            <p:nvPr/>
          </p:nvSpPr>
          <p:spPr>
            <a:xfrm>
              <a:off x="5725440" y="5160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5" name="Google Shape;1129;p14"/>
            <p:cNvSpPr/>
            <p:nvPr/>
          </p:nvSpPr>
          <p:spPr>
            <a:xfrm>
              <a:off x="5749560" y="5185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1130;p14"/>
            <p:cNvSpPr/>
            <p:nvPr/>
          </p:nvSpPr>
          <p:spPr>
            <a:xfrm>
              <a:off x="4296600" y="49503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7" name="Google Shape;1131;p14"/>
            <p:cNvSpPr/>
            <p:nvPr/>
          </p:nvSpPr>
          <p:spPr>
            <a:xfrm>
              <a:off x="4320360" y="4975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8" name="Google Shape;1132;p14"/>
          <p:cNvGrpSpPr/>
          <p:nvPr/>
        </p:nvGrpSpPr>
        <p:grpSpPr>
          <a:xfrm>
            <a:off x="6524280" y="4402080"/>
            <a:ext cx="552600" cy="98640"/>
            <a:chOff x="6524280" y="4402080"/>
            <a:chExt cx="552600" cy="98640"/>
          </a:xfrm>
        </p:grpSpPr>
        <p:sp>
          <p:nvSpPr>
            <p:cNvPr id="459" name="Google Shape;1133;p14"/>
            <p:cNvSpPr/>
            <p:nvPr/>
          </p:nvSpPr>
          <p:spPr>
            <a:xfrm rot="5400000">
              <a:off x="6978240" y="44020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0" name="Google Shape;1134;p14"/>
            <p:cNvSpPr/>
            <p:nvPr/>
          </p:nvSpPr>
          <p:spPr>
            <a:xfrm rot="5400000">
              <a:off x="7004880" y="44290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1" name="Google Shape;1135;p14"/>
            <p:cNvSpPr/>
            <p:nvPr/>
          </p:nvSpPr>
          <p:spPr>
            <a:xfrm rot="5400000">
              <a:off x="6524280" y="44053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2" name="Google Shape;1136;p14"/>
            <p:cNvSpPr/>
            <p:nvPr/>
          </p:nvSpPr>
          <p:spPr>
            <a:xfrm rot="5400000">
              <a:off x="6548040" y="4429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3" name="Google Shape;1137;p14"/>
            <p:cNvSpPr/>
            <p:nvPr/>
          </p:nvSpPr>
          <p:spPr>
            <a:xfrm rot="5400000">
              <a:off x="6800400" y="42667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4" name="Google Shape;1138;p14"/>
          <p:cNvGrpSpPr/>
          <p:nvPr/>
        </p:nvGrpSpPr>
        <p:grpSpPr>
          <a:xfrm>
            <a:off x="-1414440" y="3744360"/>
            <a:ext cx="2297520" cy="347040"/>
            <a:chOff x="-1414440" y="3744360"/>
            <a:chExt cx="2297520" cy="347040"/>
          </a:xfrm>
        </p:grpSpPr>
        <p:sp>
          <p:nvSpPr>
            <p:cNvPr id="465" name="Google Shape;1139;p14"/>
            <p:cNvSpPr/>
            <p:nvPr/>
          </p:nvSpPr>
          <p:spPr>
            <a:xfrm>
              <a:off x="-1414440" y="40237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140;p14"/>
            <p:cNvSpPr/>
            <p:nvPr/>
          </p:nvSpPr>
          <p:spPr>
            <a:xfrm>
              <a:off x="-1111320" y="37443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67" name="Google Shape;1141;p14"/>
          <p:cNvGrpSpPr/>
          <p:nvPr/>
        </p:nvGrpSpPr>
        <p:grpSpPr>
          <a:xfrm>
            <a:off x="-154800" y="2431440"/>
            <a:ext cx="882720" cy="241560"/>
            <a:chOff x="-154800" y="2431440"/>
            <a:chExt cx="882720" cy="241560"/>
          </a:xfrm>
        </p:grpSpPr>
        <p:sp>
          <p:nvSpPr>
            <p:cNvPr id="468" name="Google Shape;1142;p14"/>
            <p:cNvSpPr/>
            <p:nvPr/>
          </p:nvSpPr>
          <p:spPr>
            <a:xfrm rot="10800000">
              <a:off x="576000" y="2431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143;p14"/>
            <p:cNvSpPr/>
            <p:nvPr/>
          </p:nvSpPr>
          <p:spPr>
            <a:xfrm rot="10800000">
              <a:off x="43020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144;p14"/>
            <p:cNvSpPr/>
            <p:nvPr/>
          </p:nvSpPr>
          <p:spPr>
            <a:xfrm rot="10800000">
              <a:off x="2840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1" name="Google Shape;1145;p14"/>
            <p:cNvSpPr/>
            <p:nvPr/>
          </p:nvSpPr>
          <p:spPr>
            <a:xfrm rot="10800000">
              <a:off x="13752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2" name="Google Shape;1146;p14"/>
            <p:cNvSpPr/>
            <p:nvPr/>
          </p:nvSpPr>
          <p:spPr>
            <a:xfrm rot="10800000">
              <a:off x="-828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3" name="Google Shape;1147;p14"/>
            <p:cNvSpPr/>
            <p:nvPr/>
          </p:nvSpPr>
          <p:spPr>
            <a:xfrm rot="10800000">
              <a:off x="-1544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1149;p1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75" name="Google Shape;1150;p1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6" name="Google Shape;1151;p1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7" name="Google Shape;1152;p1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8" name="Google Shape;1153;p1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9" name="Google Shape;1154;p1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0" name="Google Shape;1155;p1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1" name="Google Shape;1156;p1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2" name="Google Shape;1157;p1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3" name="Google Shape;1158;p1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4" name="Google Shape;1159;p1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5" name="Google Shape;1160;p1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6" name="Google Shape;1161;p1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7" name="Google Shape;1162;p1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8" name="Google Shape;1163;p1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9" name="Google Shape;1164;p1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0" name="Google Shape;1165;p1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1" name="Google Shape;1166;p1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2" name="Google Shape;1167;p1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3" name="Google Shape;1168;p1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4" name="Google Shape;1169;p1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5" name="Google Shape;1170;p1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6" name="Google Shape;1171;p1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7" name="Google Shape;1172;p1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8" name="Google Shape;1173;p1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9" name="Google Shape;1174;p1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0" name="Google Shape;1175;p1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1" name="Google Shape;1176;p1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2" name="Google Shape;1177;p1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3" name="Google Shape;1178;p1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4" name="Google Shape;1179;p1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5" name="Google Shape;1180;p1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6" name="Google Shape;1181;p1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7" name="Google Shape;1182;p1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8" name="Google Shape;1183;p1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1184;p1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0" name="Google Shape;1185;p1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1" name="Google Shape;1186;p1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2" name="Google Shape;1187;p1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864360" y="2215440"/>
            <a:ext cx="6771960" cy="81324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4" name="PlaceHolder 2"/>
          <p:cNvSpPr>
            <a:spLocks noGrp="1"/>
          </p:cNvSpPr>
          <p:nvPr>
            <p:ph type="title"/>
          </p:nvPr>
        </p:nvSpPr>
        <p:spPr>
          <a:xfrm>
            <a:off x="864360" y="910800"/>
            <a:ext cx="2130120" cy="130428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15" name="Google Shape;1191;p15"/>
          <p:cNvGrpSpPr/>
          <p:nvPr/>
        </p:nvGrpSpPr>
        <p:grpSpPr>
          <a:xfrm>
            <a:off x="-259200" y="1848240"/>
            <a:ext cx="552600" cy="98640"/>
            <a:chOff x="-259200" y="1848240"/>
            <a:chExt cx="552600" cy="98640"/>
          </a:xfrm>
        </p:grpSpPr>
        <p:sp>
          <p:nvSpPr>
            <p:cNvPr id="516" name="Google Shape;1192;p15"/>
            <p:cNvSpPr/>
            <p:nvPr/>
          </p:nvSpPr>
          <p:spPr>
            <a:xfrm rot="5400000">
              <a:off x="194760" y="18482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7" name="Google Shape;1193;p15"/>
            <p:cNvSpPr/>
            <p:nvPr/>
          </p:nvSpPr>
          <p:spPr>
            <a:xfrm rot="5400000">
              <a:off x="221400" y="1874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8" name="Google Shape;1194;p15"/>
            <p:cNvSpPr/>
            <p:nvPr/>
          </p:nvSpPr>
          <p:spPr>
            <a:xfrm rot="5400000">
              <a:off x="-259200" y="1851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9" name="Google Shape;1195;p15"/>
            <p:cNvSpPr/>
            <p:nvPr/>
          </p:nvSpPr>
          <p:spPr>
            <a:xfrm rot="5400000">
              <a:off x="-235440" y="18752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0" name="Google Shape;1196;p15"/>
            <p:cNvSpPr/>
            <p:nvPr/>
          </p:nvSpPr>
          <p:spPr>
            <a:xfrm rot="5400000">
              <a:off x="16560" y="17125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21" name="Google Shape;1197;p15"/>
          <p:cNvSpPr/>
          <p:nvPr/>
        </p:nvSpPr>
        <p:spPr>
          <a:xfrm rot="16200000">
            <a:off x="348840" y="39063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2" name="Google Shape;1198;p15"/>
          <p:cNvSpPr/>
          <p:nvPr/>
        </p:nvSpPr>
        <p:spPr>
          <a:xfrm rot="5400000">
            <a:off x="-561960" y="-3394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3" name="Google Shape;1199;p15"/>
          <p:cNvSpPr/>
          <p:nvPr/>
        </p:nvSpPr>
        <p:spPr>
          <a:xfrm rot="5400000">
            <a:off x="-282600" y="-36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4" name="Google Shape;1200;p15"/>
          <p:cNvSpPr/>
          <p:nvPr/>
        </p:nvSpPr>
        <p:spPr>
          <a:xfrm rot="10800000" flipH="1">
            <a:off x="2891880" y="48427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5" name="Google Shape;1201;p15"/>
          <p:cNvSpPr/>
          <p:nvPr/>
        </p:nvSpPr>
        <p:spPr>
          <a:xfrm>
            <a:off x="85356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26" name="Google Shape;1202;p15"/>
          <p:cNvGrpSpPr/>
          <p:nvPr/>
        </p:nvGrpSpPr>
        <p:grpSpPr>
          <a:xfrm>
            <a:off x="7898040" y="350640"/>
            <a:ext cx="1520280" cy="301680"/>
            <a:chOff x="7898040" y="350640"/>
            <a:chExt cx="1520280" cy="301680"/>
          </a:xfrm>
        </p:grpSpPr>
        <p:sp>
          <p:nvSpPr>
            <p:cNvPr id="527" name="Google Shape;1203;p15"/>
            <p:cNvSpPr/>
            <p:nvPr/>
          </p:nvSpPr>
          <p:spPr>
            <a:xfrm flipH="1">
              <a:off x="7989120" y="39708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8" name="Google Shape;1204;p15"/>
            <p:cNvSpPr/>
            <p:nvPr/>
          </p:nvSpPr>
          <p:spPr>
            <a:xfrm flipH="1">
              <a:off x="7898040" y="56088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1205;p15"/>
            <p:cNvSpPr/>
            <p:nvPr/>
          </p:nvSpPr>
          <p:spPr>
            <a:xfrm flipH="1">
              <a:off x="7922160" y="585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0" name="Google Shape;1206;p15"/>
            <p:cNvSpPr/>
            <p:nvPr/>
          </p:nvSpPr>
          <p:spPr>
            <a:xfrm flipH="1">
              <a:off x="9326880" y="35064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1" name="Google Shape;1207;p15"/>
            <p:cNvSpPr/>
            <p:nvPr/>
          </p:nvSpPr>
          <p:spPr>
            <a:xfrm flipH="1">
              <a:off x="9351000" y="37548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32" name="Google Shape;1208;p15"/>
          <p:cNvGrpSpPr/>
          <p:nvPr/>
        </p:nvGrpSpPr>
        <p:grpSpPr>
          <a:xfrm>
            <a:off x="-117000" y="2181240"/>
            <a:ext cx="552600" cy="98640"/>
            <a:chOff x="-117000" y="2181240"/>
            <a:chExt cx="552600" cy="98640"/>
          </a:xfrm>
        </p:grpSpPr>
        <p:sp>
          <p:nvSpPr>
            <p:cNvPr id="533" name="Google Shape;1209;p15"/>
            <p:cNvSpPr/>
            <p:nvPr/>
          </p:nvSpPr>
          <p:spPr>
            <a:xfrm rot="5400000">
              <a:off x="336960" y="21812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4" name="Google Shape;1210;p15"/>
            <p:cNvSpPr/>
            <p:nvPr/>
          </p:nvSpPr>
          <p:spPr>
            <a:xfrm rot="5400000">
              <a:off x="363600" y="2207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5" name="Google Shape;1211;p15"/>
            <p:cNvSpPr/>
            <p:nvPr/>
          </p:nvSpPr>
          <p:spPr>
            <a:xfrm rot="5400000">
              <a:off x="-117000" y="2184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6" name="Google Shape;1212;p15"/>
            <p:cNvSpPr/>
            <p:nvPr/>
          </p:nvSpPr>
          <p:spPr>
            <a:xfrm rot="5400000">
              <a:off x="-93240" y="22082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1213;p15"/>
            <p:cNvSpPr/>
            <p:nvPr/>
          </p:nvSpPr>
          <p:spPr>
            <a:xfrm rot="5400000">
              <a:off x="159120" y="20455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38" name="Google Shape;1214;p15"/>
          <p:cNvGrpSpPr/>
          <p:nvPr/>
        </p:nvGrpSpPr>
        <p:grpSpPr>
          <a:xfrm>
            <a:off x="4682160" y="-108000"/>
            <a:ext cx="1520640" cy="301680"/>
            <a:chOff x="4682160" y="-108000"/>
            <a:chExt cx="1520640" cy="301680"/>
          </a:xfrm>
        </p:grpSpPr>
        <p:sp>
          <p:nvSpPr>
            <p:cNvPr id="539" name="Google Shape;1215;p15"/>
            <p:cNvSpPr/>
            <p:nvPr/>
          </p:nvSpPr>
          <p:spPr>
            <a:xfrm>
              <a:off x="47757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0" name="Google Shape;1216;p15"/>
            <p:cNvSpPr/>
            <p:nvPr/>
          </p:nvSpPr>
          <p:spPr>
            <a:xfrm>
              <a:off x="61113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1" name="Google Shape;1217;p15"/>
            <p:cNvSpPr/>
            <p:nvPr/>
          </p:nvSpPr>
          <p:spPr>
            <a:xfrm>
              <a:off x="61351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2" name="Google Shape;1218;p15"/>
            <p:cNvSpPr/>
            <p:nvPr/>
          </p:nvSpPr>
          <p:spPr>
            <a:xfrm>
              <a:off x="46821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3" name="Google Shape;1219;p15"/>
            <p:cNvSpPr/>
            <p:nvPr/>
          </p:nvSpPr>
          <p:spPr>
            <a:xfrm>
              <a:off x="47059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4" name="Google Shape;1220;p15"/>
          <p:cNvGrpSpPr/>
          <p:nvPr/>
        </p:nvGrpSpPr>
        <p:grpSpPr>
          <a:xfrm>
            <a:off x="7881840" y="4336560"/>
            <a:ext cx="2297520" cy="347040"/>
            <a:chOff x="7881840" y="4336560"/>
            <a:chExt cx="2297520" cy="347040"/>
          </a:xfrm>
        </p:grpSpPr>
        <p:sp>
          <p:nvSpPr>
            <p:cNvPr id="545" name="Google Shape;1221;p15"/>
            <p:cNvSpPr/>
            <p:nvPr/>
          </p:nvSpPr>
          <p:spPr>
            <a:xfrm flipH="1">
              <a:off x="8184960" y="4615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6" name="Google Shape;1222;p15"/>
            <p:cNvSpPr/>
            <p:nvPr/>
          </p:nvSpPr>
          <p:spPr>
            <a:xfrm flipH="1">
              <a:off x="7881840" y="4336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1224;p1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548" name="Google Shape;1225;p1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1226;p1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0" name="Google Shape;1227;p1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1" name="Google Shape;1228;p1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2" name="Google Shape;1229;p1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3" name="Google Shape;1230;p1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4" name="Google Shape;1231;p1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5" name="Google Shape;1232;p1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6" name="Google Shape;1233;p1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7" name="Google Shape;1234;p1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8" name="Google Shape;1235;p1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9" name="Google Shape;1236;p1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0" name="Google Shape;1237;p1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1" name="Google Shape;1238;p1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2" name="Google Shape;1239;p1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3" name="Google Shape;1240;p1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4" name="Google Shape;1241;p1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5" name="Google Shape;1242;p1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6" name="Google Shape;1243;p1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7" name="Google Shape;1244;p1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8" name="Google Shape;1245;p1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69" name="Google Shape;1246;p1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247;p1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1" name="Google Shape;1248;p1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2" name="Google Shape;1249;p1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3" name="Google Shape;1250;p1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4" name="Google Shape;1251;p1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5" name="Google Shape;1252;p1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6" name="Google Shape;1253;p1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7" name="Google Shape;1254;p1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8" name="Google Shape;1255;p1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9" name="Google Shape;1256;p1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0" name="Google Shape;1257;p1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1" name="Google Shape;1258;p1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2" name="Google Shape;1259;p1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3" name="Google Shape;1260;p1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4" name="Google Shape;1261;p1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5" name="Google Shape;1262;p1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713160" y="2310120"/>
            <a:ext cx="7583040" cy="8413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7" name="PlaceHolder 2"/>
          <p:cNvSpPr>
            <a:spLocks noGrp="1"/>
          </p:cNvSpPr>
          <p:nvPr>
            <p:ph type="title"/>
          </p:nvPr>
        </p:nvSpPr>
        <p:spPr>
          <a:xfrm>
            <a:off x="5960880" y="1332720"/>
            <a:ext cx="2335320" cy="92052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2"/>
                </a:solidFill>
                <a:latin typeface="Exo"/>
                <a:ea typeface="Exo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8" name="Google Shape;1266;p16"/>
          <p:cNvSpPr/>
          <p:nvPr/>
        </p:nvSpPr>
        <p:spPr>
          <a:xfrm rot="5400000">
            <a:off x="8206560" y="4187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9" name="Google Shape;1267;p16"/>
          <p:cNvSpPr/>
          <p:nvPr/>
        </p:nvSpPr>
        <p:spPr>
          <a:xfrm rot="16200000">
            <a:off x="348840" y="4107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90" name="Google Shape;1268;p16"/>
          <p:cNvGrpSpPr/>
          <p:nvPr/>
        </p:nvGrpSpPr>
        <p:grpSpPr>
          <a:xfrm>
            <a:off x="360" y="932040"/>
            <a:ext cx="882720" cy="241560"/>
            <a:chOff x="360" y="932040"/>
            <a:chExt cx="882720" cy="241560"/>
          </a:xfrm>
        </p:grpSpPr>
        <p:sp>
          <p:nvSpPr>
            <p:cNvPr id="591" name="Google Shape;1269;p16"/>
            <p:cNvSpPr/>
            <p:nvPr/>
          </p:nvSpPr>
          <p:spPr>
            <a:xfrm rot="10800000">
              <a:off x="731160" y="932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1270;p16"/>
            <p:cNvSpPr/>
            <p:nvPr/>
          </p:nvSpPr>
          <p:spPr>
            <a:xfrm rot="10800000">
              <a:off x="58536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3" name="Google Shape;1271;p16"/>
            <p:cNvSpPr/>
            <p:nvPr/>
          </p:nvSpPr>
          <p:spPr>
            <a:xfrm rot="10800000">
              <a:off x="43920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4" name="Google Shape;1272;p16"/>
            <p:cNvSpPr/>
            <p:nvPr/>
          </p:nvSpPr>
          <p:spPr>
            <a:xfrm rot="10800000">
              <a:off x="29304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1273;p16"/>
            <p:cNvSpPr/>
            <p:nvPr/>
          </p:nvSpPr>
          <p:spPr>
            <a:xfrm rot="10800000">
              <a:off x="14688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1274;p16"/>
            <p:cNvSpPr/>
            <p:nvPr/>
          </p:nvSpPr>
          <p:spPr>
            <a:xfrm rot="10800000">
              <a:off x="36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97" name="Google Shape;1275;p16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598" name="Google Shape;1276;p16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1277;p16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1278;p16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1279;p16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2" name="Google Shape;1280;p16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3" name="Google Shape;1281;p16"/>
          <p:cNvGrpSpPr/>
          <p:nvPr/>
        </p:nvGrpSpPr>
        <p:grpSpPr>
          <a:xfrm>
            <a:off x="-1414440" y="3058560"/>
            <a:ext cx="2297520" cy="347040"/>
            <a:chOff x="-1414440" y="3058560"/>
            <a:chExt cx="2297520" cy="347040"/>
          </a:xfrm>
        </p:grpSpPr>
        <p:sp>
          <p:nvSpPr>
            <p:cNvPr id="604" name="Google Shape;1282;p16"/>
            <p:cNvSpPr/>
            <p:nvPr/>
          </p:nvSpPr>
          <p:spPr>
            <a:xfrm>
              <a:off x="-1414440" y="3337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1283;p16"/>
            <p:cNvSpPr/>
            <p:nvPr/>
          </p:nvSpPr>
          <p:spPr>
            <a:xfrm>
              <a:off x="-1111320" y="3058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06" name="Google Shape;1284;p16"/>
          <p:cNvSpPr/>
          <p:nvPr/>
        </p:nvSpPr>
        <p:spPr>
          <a:xfrm rot="10800000">
            <a:off x="56844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07" name="Google Shape;1285;p16"/>
          <p:cNvGrpSpPr/>
          <p:nvPr/>
        </p:nvGrpSpPr>
        <p:grpSpPr>
          <a:xfrm>
            <a:off x="8690760" y="3390480"/>
            <a:ext cx="296280" cy="1822680"/>
            <a:chOff x="8690760" y="3390480"/>
            <a:chExt cx="296280" cy="1822680"/>
          </a:xfrm>
        </p:grpSpPr>
        <p:sp>
          <p:nvSpPr>
            <p:cNvPr id="608" name="Google Shape;1286;p16"/>
            <p:cNvSpPr/>
            <p:nvPr/>
          </p:nvSpPr>
          <p:spPr>
            <a:xfrm rot="5400000">
              <a:off x="7903800" y="42760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9" name="Google Shape;1287;p16"/>
            <p:cNvSpPr/>
            <p:nvPr/>
          </p:nvSpPr>
          <p:spPr>
            <a:xfrm rot="5400000">
              <a:off x="8895600" y="3986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0" name="Google Shape;1288;p16"/>
            <p:cNvSpPr/>
            <p:nvPr/>
          </p:nvSpPr>
          <p:spPr>
            <a:xfrm rot="5400000">
              <a:off x="8919720" y="4011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1289;p16"/>
            <p:cNvSpPr/>
            <p:nvPr/>
          </p:nvSpPr>
          <p:spPr>
            <a:xfrm rot="5400000">
              <a:off x="8795880" y="3390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12" name="Google Shape;1290;p16"/>
            <p:cNvSpPr/>
            <p:nvPr/>
          </p:nvSpPr>
          <p:spPr>
            <a:xfrm rot="5400000">
              <a:off x="8820360" y="3415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1291;p16"/>
            <p:cNvSpPr/>
            <p:nvPr/>
          </p:nvSpPr>
          <p:spPr>
            <a:xfrm rot="5400000">
              <a:off x="8285760" y="455832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14" name="Google Shape;1292;p16"/>
          <p:cNvGrpSpPr/>
          <p:nvPr/>
        </p:nvGrpSpPr>
        <p:grpSpPr>
          <a:xfrm>
            <a:off x="2611440" y="-1455120"/>
            <a:ext cx="346680" cy="2297160"/>
            <a:chOff x="2611440" y="-1455120"/>
            <a:chExt cx="346680" cy="2297160"/>
          </a:xfrm>
        </p:grpSpPr>
        <p:sp>
          <p:nvSpPr>
            <p:cNvPr id="615" name="Google Shape;1293;p16"/>
            <p:cNvSpPr/>
            <p:nvPr/>
          </p:nvSpPr>
          <p:spPr>
            <a:xfrm rot="5400000">
              <a:off x="164808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1294;p16"/>
            <p:cNvSpPr/>
            <p:nvPr/>
          </p:nvSpPr>
          <p:spPr>
            <a:xfrm rot="5400000">
              <a:off x="192708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17" name="Google Shape;1295;p16"/>
          <p:cNvSpPr/>
          <p:nvPr/>
        </p:nvSpPr>
        <p:spPr>
          <a:xfrm rot="10800000" flipH="1">
            <a:off x="2358360" y="47664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8" name="Google Shape;1296;p1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19" name="Google Shape;1297;p16"/>
          <p:cNvGrpSpPr/>
          <p:nvPr/>
        </p:nvGrpSpPr>
        <p:grpSpPr>
          <a:xfrm>
            <a:off x="5373360" y="-113040"/>
            <a:ext cx="1520280" cy="301680"/>
            <a:chOff x="5373360" y="-113040"/>
            <a:chExt cx="1520280" cy="301680"/>
          </a:xfrm>
        </p:grpSpPr>
        <p:sp>
          <p:nvSpPr>
            <p:cNvPr id="620" name="Google Shape;1298;p16"/>
            <p:cNvSpPr/>
            <p:nvPr/>
          </p:nvSpPr>
          <p:spPr>
            <a:xfrm>
              <a:off x="5466600" y="-66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1299;p16"/>
            <p:cNvSpPr/>
            <p:nvPr/>
          </p:nvSpPr>
          <p:spPr>
            <a:xfrm>
              <a:off x="6802200" y="972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2" name="Google Shape;1300;p16"/>
            <p:cNvSpPr/>
            <p:nvPr/>
          </p:nvSpPr>
          <p:spPr>
            <a:xfrm>
              <a:off x="6826320" y="1220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3" name="Google Shape;1301;p16"/>
            <p:cNvSpPr/>
            <p:nvPr/>
          </p:nvSpPr>
          <p:spPr>
            <a:xfrm>
              <a:off x="5373360" y="-1130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4" name="Google Shape;1302;p16"/>
            <p:cNvSpPr/>
            <p:nvPr/>
          </p:nvSpPr>
          <p:spPr>
            <a:xfrm>
              <a:off x="5397120" y="-88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1304;p1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627" name="Google Shape;1305;p1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8" name="Google Shape;1306;p1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9" name="Google Shape;1307;p1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0" name="Google Shape;1308;p1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1" name="Google Shape;1309;p1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2" name="Google Shape;1310;p1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3" name="Google Shape;1311;p1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1312;p1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5" name="Google Shape;1313;p1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6" name="Google Shape;1314;p1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7" name="Google Shape;1315;p1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8" name="Google Shape;1316;p1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9" name="Google Shape;1317;p1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0" name="Google Shape;1318;p1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1" name="Google Shape;1319;p1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2" name="Google Shape;1320;p1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3" name="Google Shape;1321;p1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4" name="Google Shape;1322;p1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5" name="Google Shape;1323;p1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6" name="Google Shape;1324;p1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7" name="Google Shape;1325;p1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1326;p1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1327;p1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0" name="Google Shape;1328;p1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1" name="Google Shape;1329;p1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2" name="Google Shape;1330;p1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3" name="Google Shape;1331;p1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4" name="Google Shape;1332;p1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5" name="Google Shape;1333;p1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6" name="Google Shape;1334;p1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7" name="Google Shape;1335;p1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8" name="Google Shape;1336;p1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9" name="Google Shape;1337;p1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0" name="Google Shape;1338;p1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1" name="Google Shape;1339;p1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2" name="Google Shape;1340;p1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3" name="Google Shape;1341;p1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4" name="Google Shape;1342;p1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713160" y="1088640"/>
            <a:ext cx="4401360" cy="1198440"/>
          </a:xfrm>
          <a:prstGeom prst="rect">
            <a:avLst/>
          </a:prstGeom>
          <a:noFill/>
          <a:ln w="0">
            <a:noFill/>
          </a:ln>
          <a:effectLst>
            <a:outerShdw blurRad="1573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66" name="Google Shape;1345;p17"/>
          <p:cNvGrpSpPr/>
          <p:nvPr/>
        </p:nvGrpSpPr>
        <p:grpSpPr>
          <a:xfrm>
            <a:off x="8137440" y="-109440"/>
            <a:ext cx="586440" cy="1284120"/>
            <a:chOff x="8137440" y="-109440"/>
            <a:chExt cx="586440" cy="1284120"/>
          </a:xfrm>
        </p:grpSpPr>
        <p:sp>
          <p:nvSpPr>
            <p:cNvPr id="667" name="Google Shape;1346;p17"/>
            <p:cNvSpPr/>
            <p:nvPr/>
          </p:nvSpPr>
          <p:spPr>
            <a:xfrm>
              <a:off x="8137440" y="-10944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68" name="Google Shape;1347;p17"/>
            <p:cNvGrpSpPr/>
            <p:nvPr/>
          </p:nvGrpSpPr>
          <p:grpSpPr>
            <a:xfrm>
              <a:off x="8309880" y="-108720"/>
              <a:ext cx="241560" cy="882720"/>
              <a:chOff x="8309880" y="-108720"/>
              <a:chExt cx="241560" cy="882720"/>
            </a:xfrm>
          </p:grpSpPr>
          <p:sp>
            <p:nvSpPr>
              <p:cNvPr id="669" name="Google Shape;1348;p17"/>
              <p:cNvSpPr/>
              <p:nvPr/>
            </p:nvSpPr>
            <p:spPr>
              <a:xfrm rot="16200000">
                <a:off x="8354520" y="57708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349;p17"/>
              <p:cNvSpPr/>
              <p:nvPr/>
            </p:nvSpPr>
            <p:spPr>
              <a:xfrm rot="16200000">
                <a:off x="8355240" y="4302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350;p17"/>
              <p:cNvSpPr/>
              <p:nvPr/>
            </p:nvSpPr>
            <p:spPr>
              <a:xfrm rot="16200000">
                <a:off x="8355240" y="2840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351;p17"/>
              <p:cNvSpPr/>
              <p:nvPr/>
            </p:nvSpPr>
            <p:spPr>
              <a:xfrm rot="16200000">
                <a:off x="8355240" y="1378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352;p17"/>
              <p:cNvSpPr/>
              <p:nvPr/>
            </p:nvSpPr>
            <p:spPr>
              <a:xfrm rot="16200000">
                <a:off x="8355240" y="-792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353;p17"/>
              <p:cNvSpPr/>
              <p:nvPr/>
            </p:nvSpPr>
            <p:spPr>
              <a:xfrm rot="16200000">
                <a:off x="8355240" y="-1540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75" name="Google Shape;1354;p17"/>
          <p:cNvGrpSpPr/>
          <p:nvPr/>
        </p:nvGrpSpPr>
        <p:grpSpPr>
          <a:xfrm>
            <a:off x="2517480" y="-116280"/>
            <a:ext cx="1520640" cy="301320"/>
            <a:chOff x="2517480" y="-116280"/>
            <a:chExt cx="1520640" cy="301320"/>
          </a:xfrm>
        </p:grpSpPr>
        <p:sp>
          <p:nvSpPr>
            <p:cNvPr id="676" name="Google Shape;1355;p17"/>
            <p:cNvSpPr/>
            <p:nvPr/>
          </p:nvSpPr>
          <p:spPr>
            <a:xfrm>
              <a:off x="2611080" y="-698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7" name="Google Shape;1356;p17"/>
            <p:cNvSpPr/>
            <p:nvPr/>
          </p:nvSpPr>
          <p:spPr>
            <a:xfrm>
              <a:off x="3946680" y="93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8" name="Google Shape;1357;p17"/>
            <p:cNvSpPr/>
            <p:nvPr/>
          </p:nvSpPr>
          <p:spPr>
            <a:xfrm>
              <a:off x="3970440" y="118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9" name="Google Shape;1358;p17"/>
            <p:cNvSpPr/>
            <p:nvPr/>
          </p:nvSpPr>
          <p:spPr>
            <a:xfrm>
              <a:off x="2517480" y="-116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0" name="Google Shape;1359;p17"/>
            <p:cNvSpPr/>
            <p:nvPr/>
          </p:nvSpPr>
          <p:spPr>
            <a:xfrm>
              <a:off x="2541600" y="-918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81" name="Google Shape;1360;p17"/>
          <p:cNvSpPr/>
          <p:nvPr/>
        </p:nvSpPr>
        <p:spPr>
          <a:xfrm rot="16200000">
            <a:off x="341640" y="-34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82" name="Google Shape;1361;p17"/>
          <p:cNvGrpSpPr/>
          <p:nvPr/>
        </p:nvGrpSpPr>
        <p:grpSpPr>
          <a:xfrm>
            <a:off x="4914000" y="675000"/>
            <a:ext cx="1252440" cy="50760"/>
            <a:chOff x="4914000" y="675000"/>
            <a:chExt cx="1252440" cy="50760"/>
          </a:xfrm>
        </p:grpSpPr>
        <p:sp>
          <p:nvSpPr>
            <p:cNvPr id="683" name="Google Shape;1362;p17"/>
            <p:cNvSpPr/>
            <p:nvPr/>
          </p:nvSpPr>
          <p:spPr>
            <a:xfrm>
              <a:off x="49140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4" name="Google Shape;1363;p17"/>
            <p:cNvSpPr/>
            <p:nvPr/>
          </p:nvSpPr>
          <p:spPr>
            <a:xfrm>
              <a:off x="50065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5" name="Google Shape;1364;p17"/>
            <p:cNvSpPr/>
            <p:nvPr/>
          </p:nvSpPr>
          <p:spPr>
            <a:xfrm>
              <a:off x="50986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6" name="Google Shape;1365;p17"/>
            <p:cNvSpPr/>
            <p:nvPr/>
          </p:nvSpPr>
          <p:spPr>
            <a:xfrm>
              <a:off x="51912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366;p17"/>
            <p:cNvSpPr/>
            <p:nvPr/>
          </p:nvSpPr>
          <p:spPr>
            <a:xfrm>
              <a:off x="52837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8" name="Google Shape;1367;p17"/>
            <p:cNvSpPr/>
            <p:nvPr/>
          </p:nvSpPr>
          <p:spPr>
            <a:xfrm>
              <a:off x="537624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9" name="Google Shape;1368;p17"/>
            <p:cNvSpPr/>
            <p:nvPr/>
          </p:nvSpPr>
          <p:spPr>
            <a:xfrm>
              <a:off x="546876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0" name="Google Shape;1369;p17"/>
            <p:cNvSpPr/>
            <p:nvPr/>
          </p:nvSpPr>
          <p:spPr>
            <a:xfrm>
              <a:off x="55612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1" name="Google Shape;1370;p17"/>
            <p:cNvSpPr/>
            <p:nvPr/>
          </p:nvSpPr>
          <p:spPr>
            <a:xfrm>
              <a:off x="56538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2" name="Google Shape;1371;p17"/>
            <p:cNvSpPr/>
            <p:nvPr/>
          </p:nvSpPr>
          <p:spPr>
            <a:xfrm>
              <a:off x="574596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3" name="Google Shape;1372;p17"/>
            <p:cNvSpPr/>
            <p:nvPr/>
          </p:nvSpPr>
          <p:spPr>
            <a:xfrm>
              <a:off x="58384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4" name="Google Shape;1373;p17"/>
            <p:cNvSpPr/>
            <p:nvPr/>
          </p:nvSpPr>
          <p:spPr>
            <a:xfrm>
              <a:off x="59310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5" name="Google Shape;1374;p17"/>
            <p:cNvSpPr/>
            <p:nvPr/>
          </p:nvSpPr>
          <p:spPr>
            <a:xfrm>
              <a:off x="60235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375;p17"/>
            <p:cNvSpPr/>
            <p:nvPr/>
          </p:nvSpPr>
          <p:spPr>
            <a:xfrm>
              <a:off x="61156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97" name="Google Shape;1376;p17"/>
          <p:cNvSpPr/>
          <p:nvPr/>
        </p:nvSpPr>
        <p:spPr>
          <a:xfrm rot="5400000">
            <a:off x="8208720" y="42040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8" name="Google Shape;1377;p17"/>
          <p:cNvSpPr/>
          <p:nvPr/>
        </p:nvSpPr>
        <p:spPr>
          <a:xfrm rot="10800000">
            <a:off x="1362600" y="42404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99" name="Google Shape;1378;p17"/>
          <p:cNvGrpSpPr/>
          <p:nvPr/>
        </p:nvGrpSpPr>
        <p:grpSpPr>
          <a:xfrm>
            <a:off x="5600520" y="4993560"/>
            <a:ext cx="1520280" cy="301680"/>
            <a:chOff x="5600520" y="4993560"/>
            <a:chExt cx="1520280" cy="301680"/>
          </a:xfrm>
        </p:grpSpPr>
        <p:sp>
          <p:nvSpPr>
            <p:cNvPr id="700" name="Google Shape;1379;p17"/>
            <p:cNvSpPr/>
            <p:nvPr/>
          </p:nvSpPr>
          <p:spPr>
            <a:xfrm>
              <a:off x="5693760" y="50400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1" name="Google Shape;1380;p17"/>
            <p:cNvSpPr/>
            <p:nvPr/>
          </p:nvSpPr>
          <p:spPr>
            <a:xfrm>
              <a:off x="7029360" y="52038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2" name="Google Shape;1381;p17"/>
            <p:cNvSpPr/>
            <p:nvPr/>
          </p:nvSpPr>
          <p:spPr>
            <a:xfrm>
              <a:off x="7053480" y="522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382;p17"/>
            <p:cNvSpPr/>
            <p:nvPr/>
          </p:nvSpPr>
          <p:spPr>
            <a:xfrm>
              <a:off x="5600520" y="49935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4" name="Google Shape;1383;p17"/>
            <p:cNvSpPr/>
            <p:nvPr/>
          </p:nvSpPr>
          <p:spPr>
            <a:xfrm>
              <a:off x="5624280" y="50184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5" name="Google Shape;1384;p17"/>
          <p:cNvGrpSpPr/>
          <p:nvPr/>
        </p:nvGrpSpPr>
        <p:grpSpPr>
          <a:xfrm>
            <a:off x="-217800" y="2000520"/>
            <a:ext cx="552600" cy="98640"/>
            <a:chOff x="-217800" y="2000520"/>
            <a:chExt cx="552600" cy="98640"/>
          </a:xfrm>
        </p:grpSpPr>
        <p:sp>
          <p:nvSpPr>
            <p:cNvPr id="706" name="Google Shape;1385;p17"/>
            <p:cNvSpPr/>
            <p:nvPr/>
          </p:nvSpPr>
          <p:spPr>
            <a:xfrm rot="5400000">
              <a:off x="236160" y="20005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7" name="Google Shape;1386;p17"/>
            <p:cNvSpPr/>
            <p:nvPr/>
          </p:nvSpPr>
          <p:spPr>
            <a:xfrm rot="5400000">
              <a:off x="262800" y="20275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1387;p17"/>
            <p:cNvSpPr/>
            <p:nvPr/>
          </p:nvSpPr>
          <p:spPr>
            <a:xfrm rot="5400000">
              <a:off x="-217800" y="2003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388;p17"/>
            <p:cNvSpPr/>
            <p:nvPr/>
          </p:nvSpPr>
          <p:spPr>
            <a:xfrm rot="5400000">
              <a:off x="-193680" y="20275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389;p17"/>
            <p:cNvSpPr/>
            <p:nvPr/>
          </p:nvSpPr>
          <p:spPr>
            <a:xfrm rot="5400000">
              <a:off x="58320" y="18648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1391;p1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713" name="Google Shape;1392;p1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4" name="Google Shape;1393;p1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5" name="Google Shape;1394;p1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6" name="Google Shape;1395;p1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7" name="Google Shape;1396;p1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8" name="Google Shape;1397;p1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1398;p1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0" name="Google Shape;1399;p1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1400;p1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2" name="Google Shape;1401;p1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3" name="Google Shape;1402;p1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4" name="Google Shape;1403;p1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5" name="Google Shape;1404;p1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6" name="Google Shape;1405;p1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7" name="Google Shape;1406;p1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8" name="Google Shape;1407;p1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9" name="Google Shape;1408;p1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0" name="Google Shape;1409;p1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1" name="Google Shape;1410;p1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2" name="Google Shape;1411;p1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3" name="Google Shape;1412;p1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4" name="Google Shape;1413;p1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5" name="Google Shape;1414;p1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6" name="Google Shape;1415;p1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7" name="Google Shape;1416;p1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8" name="Google Shape;1417;p1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9" name="Google Shape;1418;p1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0" name="Google Shape;1419;p1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1" name="Google Shape;1420;p1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2" name="Google Shape;1421;p1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3" name="Google Shape;1422;p1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4" name="Google Shape;1423;p1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1424;p1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6" name="Google Shape;1425;p1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1426;p1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8" name="Google Shape;1427;p1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9" name="Google Shape;1428;p1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1429;p1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865440" y="753480"/>
            <a:ext cx="4466520" cy="11412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52" name="Google Shape;1432;p18"/>
          <p:cNvGrpSpPr/>
          <p:nvPr/>
        </p:nvGrpSpPr>
        <p:grpSpPr>
          <a:xfrm>
            <a:off x="246240" y="1697040"/>
            <a:ext cx="241560" cy="882720"/>
            <a:chOff x="246240" y="1697040"/>
            <a:chExt cx="241560" cy="882720"/>
          </a:xfrm>
        </p:grpSpPr>
        <p:sp>
          <p:nvSpPr>
            <p:cNvPr id="753" name="Google Shape;1433;p18"/>
            <p:cNvSpPr/>
            <p:nvPr/>
          </p:nvSpPr>
          <p:spPr>
            <a:xfrm rot="5400000">
              <a:off x="290880" y="1652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4" name="Google Shape;1434;p18"/>
            <p:cNvSpPr/>
            <p:nvPr/>
          </p:nvSpPr>
          <p:spPr>
            <a:xfrm rot="5400000">
              <a:off x="291600" y="1798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5" name="Google Shape;1435;p18"/>
            <p:cNvSpPr/>
            <p:nvPr/>
          </p:nvSpPr>
          <p:spPr>
            <a:xfrm rot="5400000">
              <a:off x="291600" y="1944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6" name="Google Shape;1436;p18"/>
            <p:cNvSpPr/>
            <p:nvPr/>
          </p:nvSpPr>
          <p:spPr>
            <a:xfrm rot="5400000">
              <a:off x="291600" y="2090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7" name="Google Shape;1437;p18"/>
            <p:cNvSpPr/>
            <p:nvPr/>
          </p:nvSpPr>
          <p:spPr>
            <a:xfrm rot="5400000">
              <a:off x="291600" y="223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8" name="Google Shape;1438;p18"/>
            <p:cNvSpPr/>
            <p:nvPr/>
          </p:nvSpPr>
          <p:spPr>
            <a:xfrm rot="5400000">
              <a:off x="291600" y="238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59" name="Google Shape;1439;p18"/>
          <p:cNvGrpSpPr/>
          <p:nvPr/>
        </p:nvGrpSpPr>
        <p:grpSpPr>
          <a:xfrm>
            <a:off x="2273040" y="-131040"/>
            <a:ext cx="1520280" cy="301320"/>
            <a:chOff x="2273040" y="-131040"/>
            <a:chExt cx="1520280" cy="301320"/>
          </a:xfrm>
        </p:grpSpPr>
        <p:sp>
          <p:nvSpPr>
            <p:cNvPr id="760" name="Google Shape;1440;p18"/>
            <p:cNvSpPr/>
            <p:nvPr/>
          </p:nvSpPr>
          <p:spPr>
            <a:xfrm>
              <a:off x="2366280" y="-84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1" name="Google Shape;1441;p18"/>
            <p:cNvSpPr/>
            <p:nvPr/>
          </p:nvSpPr>
          <p:spPr>
            <a:xfrm>
              <a:off x="3701880" y="7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2" name="Google Shape;1442;p18"/>
            <p:cNvSpPr/>
            <p:nvPr/>
          </p:nvSpPr>
          <p:spPr>
            <a:xfrm>
              <a:off x="3726000" y="103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3" name="Google Shape;1443;p18"/>
            <p:cNvSpPr/>
            <p:nvPr/>
          </p:nvSpPr>
          <p:spPr>
            <a:xfrm>
              <a:off x="2273040" y="-1310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4" name="Google Shape;1444;p18"/>
            <p:cNvSpPr/>
            <p:nvPr/>
          </p:nvSpPr>
          <p:spPr>
            <a:xfrm>
              <a:off x="2296800" y="-1065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5" name="Google Shape;1445;p18"/>
          <p:cNvGrpSpPr/>
          <p:nvPr/>
        </p:nvGrpSpPr>
        <p:grpSpPr>
          <a:xfrm>
            <a:off x="-141480" y="4021920"/>
            <a:ext cx="552600" cy="98640"/>
            <a:chOff x="-141480" y="4021920"/>
            <a:chExt cx="552600" cy="98640"/>
          </a:xfrm>
        </p:grpSpPr>
        <p:sp>
          <p:nvSpPr>
            <p:cNvPr id="766" name="Google Shape;1446;p18"/>
            <p:cNvSpPr/>
            <p:nvPr/>
          </p:nvSpPr>
          <p:spPr>
            <a:xfrm rot="5400000">
              <a:off x="312480" y="40219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7" name="Google Shape;1447;p18"/>
            <p:cNvSpPr/>
            <p:nvPr/>
          </p:nvSpPr>
          <p:spPr>
            <a:xfrm rot="5400000">
              <a:off x="339120" y="40489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8" name="Google Shape;1448;p18"/>
            <p:cNvSpPr/>
            <p:nvPr/>
          </p:nvSpPr>
          <p:spPr>
            <a:xfrm rot="5400000">
              <a:off x="-141480" y="4025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9" name="Google Shape;1449;p18"/>
            <p:cNvSpPr/>
            <p:nvPr/>
          </p:nvSpPr>
          <p:spPr>
            <a:xfrm rot="5400000">
              <a:off x="-117720" y="40489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1450;p18"/>
            <p:cNvSpPr/>
            <p:nvPr/>
          </p:nvSpPr>
          <p:spPr>
            <a:xfrm rot="5400000">
              <a:off x="134640" y="38862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71" name="Google Shape;1451;p18"/>
          <p:cNvSpPr/>
          <p:nvPr/>
        </p:nvSpPr>
        <p:spPr>
          <a:xfrm>
            <a:off x="538560" y="-2692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2" name="Google Shape;1452;p18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3" name="Google Shape;1453;p18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74" name="Google Shape;1454;p18"/>
          <p:cNvGrpSpPr/>
          <p:nvPr/>
        </p:nvGrpSpPr>
        <p:grpSpPr>
          <a:xfrm>
            <a:off x="8694000" y="-363240"/>
            <a:ext cx="301320" cy="1520280"/>
            <a:chOff x="8694000" y="-363240"/>
            <a:chExt cx="301320" cy="1520280"/>
          </a:xfrm>
        </p:grpSpPr>
        <p:sp>
          <p:nvSpPr>
            <p:cNvPr id="775" name="Google Shape;1455;p18"/>
            <p:cNvSpPr/>
            <p:nvPr/>
          </p:nvSpPr>
          <p:spPr>
            <a:xfrm rot="5400000">
              <a:off x="8177040" y="293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6" name="Google Shape;1456;p18"/>
            <p:cNvSpPr/>
            <p:nvPr/>
          </p:nvSpPr>
          <p:spPr>
            <a:xfrm rot="5400000">
              <a:off x="8694000" y="1065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7" name="Google Shape;1457;p18"/>
            <p:cNvSpPr/>
            <p:nvPr/>
          </p:nvSpPr>
          <p:spPr>
            <a:xfrm rot="5400000">
              <a:off x="8718120" y="1090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8" name="Google Shape;1458;p18"/>
            <p:cNvSpPr/>
            <p:nvPr/>
          </p:nvSpPr>
          <p:spPr>
            <a:xfrm rot="5400000">
              <a:off x="8903160" y="-3636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79" name="Google Shape;1459;p18"/>
            <p:cNvSpPr/>
            <p:nvPr/>
          </p:nvSpPr>
          <p:spPr>
            <a:xfrm rot="5400000">
              <a:off x="8928000" y="-339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80" name="Google Shape;1460;p18"/>
          <p:cNvGrpSpPr/>
          <p:nvPr/>
        </p:nvGrpSpPr>
        <p:grpSpPr>
          <a:xfrm>
            <a:off x="-240840" y="4336200"/>
            <a:ext cx="1524960" cy="586440"/>
            <a:chOff x="-240840" y="4336200"/>
            <a:chExt cx="1524960" cy="586440"/>
          </a:xfrm>
        </p:grpSpPr>
        <p:sp>
          <p:nvSpPr>
            <p:cNvPr id="781" name="Google Shape;1461;p18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782" name="Google Shape;1462;p18"/>
            <p:cNvGrpSpPr/>
            <p:nvPr/>
          </p:nvGrpSpPr>
          <p:grpSpPr>
            <a:xfrm>
              <a:off x="-240840" y="4562280"/>
              <a:ext cx="1105560" cy="133920"/>
              <a:chOff x="-240840" y="4562280"/>
              <a:chExt cx="1105560" cy="133920"/>
            </a:xfrm>
          </p:grpSpPr>
          <p:grpSp>
            <p:nvGrpSpPr>
              <p:cNvPr id="783" name="Google Shape;1463;p18"/>
              <p:cNvGrpSpPr/>
              <p:nvPr/>
            </p:nvGrpSpPr>
            <p:grpSpPr>
              <a:xfrm>
                <a:off x="-240840" y="4645440"/>
                <a:ext cx="883080" cy="50760"/>
                <a:chOff x="-240840" y="4645440"/>
                <a:chExt cx="883080" cy="50760"/>
              </a:xfrm>
            </p:grpSpPr>
            <p:sp>
              <p:nvSpPr>
                <p:cNvPr id="784" name="Google Shape;1464;p18"/>
                <p:cNvSpPr/>
                <p:nvPr/>
              </p:nvSpPr>
              <p:spPr>
                <a:xfrm>
                  <a:off x="-2408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5" name="Google Shape;1465;p18"/>
                <p:cNvSpPr/>
                <p:nvPr/>
              </p:nvSpPr>
              <p:spPr>
                <a:xfrm>
                  <a:off x="-1483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6" name="Google Shape;1466;p18"/>
                <p:cNvSpPr/>
                <p:nvPr/>
              </p:nvSpPr>
              <p:spPr>
                <a:xfrm>
                  <a:off x="-558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7" name="Google Shape;1467;p18"/>
                <p:cNvSpPr/>
                <p:nvPr/>
              </p:nvSpPr>
              <p:spPr>
                <a:xfrm>
                  <a:off x="367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8" name="Google Shape;1468;p18"/>
                <p:cNvSpPr/>
                <p:nvPr/>
              </p:nvSpPr>
              <p:spPr>
                <a:xfrm>
                  <a:off x="1288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89" name="Google Shape;1469;p18"/>
                <p:cNvSpPr/>
                <p:nvPr/>
              </p:nvSpPr>
              <p:spPr>
                <a:xfrm>
                  <a:off x="2214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0" name="Google Shape;1470;p18"/>
                <p:cNvSpPr/>
                <p:nvPr/>
              </p:nvSpPr>
              <p:spPr>
                <a:xfrm>
                  <a:off x="3139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1" name="Google Shape;1471;p18"/>
                <p:cNvSpPr/>
                <p:nvPr/>
              </p:nvSpPr>
              <p:spPr>
                <a:xfrm>
                  <a:off x="4064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2" name="Google Shape;1472;p18"/>
                <p:cNvSpPr/>
                <p:nvPr/>
              </p:nvSpPr>
              <p:spPr>
                <a:xfrm>
                  <a:off x="49896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3" name="Google Shape;1473;p18"/>
                <p:cNvSpPr/>
                <p:nvPr/>
              </p:nvSpPr>
              <p:spPr>
                <a:xfrm>
                  <a:off x="5914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94" name="Google Shape;1474;p18"/>
              <p:cNvGrpSpPr/>
              <p:nvPr/>
            </p:nvGrpSpPr>
            <p:grpSpPr>
              <a:xfrm>
                <a:off x="-18000" y="4562280"/>
                <a:ext cx="882720" cy="50760"/>
                <a:chOff x="-18000" y="4562280"/>
                <a:chExt cx="882720" cy="50760"/>
              </a:xfrm>
            </p:grpSpPr>
            <p:sp>
              <p:nvSpPr>
                <p:cNvPr id="795" name="Google Shape;1475;p18"/>
                <p:cNvSpPr/>
                <p:nvPr/>
              </p:nvSpPr>
              <p:spPr>
                <a:xfrm>
                  <a:off x="-180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6" name="Google Shape;1476;p18"/>
                <p:cNvSpPr/>
                <p:nvPr/>
              </p:nvSpPr>
              <p:spPr>
                <a:xfrm>
                  <a:off x="741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7" name="Google Shape;1477;p18"/>
                <p:cNvSpPr/>
                <p:nvPr/>
              </p:nvSpPr>
              <p:spPr>
                <a:xfrm>
                  <a:off x="1666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8" name="Google Shape;1478;p18"/>
                <p:cNvSpPr/>
                <p:nvPr/>
              </p:nvSpPr>
              <p:spPr>
                <a:xfrm>
                  <a:off x="2592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9" name="Google Shape;1479;p18"/>
                <p:cNvSpPr/>
                <p:nvPr/>
              </p:nvSpPr>
              <p:spPr>
                <a:xfrm>
                  <a:off x="35172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0" name="Google Shape;1480;p18"/>
                <p:cNvSpPr/>
                <p:nvPr/>
              </p:nvSpPr>
              <p:spPr>
                <a:xfrm>
                  <a:off x="4442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1" name="Google Shape;1481;p18"/>
                <p:cNvSpPr/>
                <p:nvPr/>
              </p:nvSpPr>
              <p:spPr>
                <a:xfrm>
                  <a:off x="5367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2" name="Google Shape;1482;p18"/>
                <p:cNvSpPr/>
                <p:nvPr/>
              </p:nvSpPr>
              <p:spPr>
                <a:xfrm>
                  <a:off x="6292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3" name="Google Shape;1483;p18"/>
                <p:cNvSpPr/>
                <p:nvPr/>
              </p:nvSpPr>
              <p:spPr>
                <a:xfrm>
                  <a:off x="7214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4" name="Google Shape;1484;p18"/>
                <p:cNvSpPr/>
                <p:nvPr/>
              </p:nvSpPr>
              <p:spPr>
                <a:xfrm>
                  <a:off x="8139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805" name="Google Shape;1485;p18"/>
          <p:cNvGrpSpPr/>
          <p:nvPr/>
        </p:nvGrpSpPr>
        <p:grpSpPr>
          <a:xfrm>
            <a:off x="5717520" y="4966560"/>
            <a:ext cx="1520280" cy="301680"/>
            <a:chOff x="5717520" y="4966560"/>
            <a:chExt cx="1520280" cy="301680"/>
          </a:xfrm>
        </p:grpSpPr>
        <p:sp>
          <p:nvSpPr>
            <p:cNvPr id="806" name="Google Shape;1486;p18"/>
            <p:cNvSpPr/>
            <p:nvPr/>
          </p:nvSpPr>
          <p:spPr>
            <a:xfrm>
              <a:off x="5810760" y="50130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7" name="Google Shape;1487;p18"/>
            <p:cNvSpPr/>
            <p:nvPr/>
          </p:nvSpPr>
          <p:spPr>
            <a:xfrm>
              <a:off x="7146360" y="51768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8" name="Google Shape;1488;p18"/>
            <p:cNvSpPr/>
            <p:nvPr/>
          </p:nvSpPr>
          <p:spPr>
            <a:xfrm>
              <a:off x="7170480" y="52012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9" name="Google Shape;1489;p18"/>
            <p:cNvSpPr/>
            <p:nvPr/>
          </p:nvSpPr>
          <p:spPr>
            <a:xfrm>
              <a:off x="5717520" y="49665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0" name="Google Shape;1490;p18"/>
            <p:cNvSpPr/>
            <p:nvPr/>
          </p:nvSpPr>
          <p:spPr>
            <a:xfrm>
              <a:off x="5741280" y="49914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PlaceHolder 1"/>
          <p:cNvSpPr>
            <a:spLocks noGrp="1"/>
          </p:cNvSpPr>
          <p:nvPr>
            <p:ph type="subTitle"/>
          </p:nvPr>
        </p:nvSpPr>
        <p:spPr>
          <a:xfrm>
            <a:off x="1676520" y="3095640"/>
            <a:ext cx="579096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chemeClr val="lt1"/>
                </a:solidFill>
                <a:latin typeface="PT Sans"/>
                <a:ea typeface="PT Sans"/>
              </a:rPr>
              <a:t>Создание Telegram-бота на Python с использованием библиотеки telebot.</a:t>
            </a: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630" name="Google Shape;2700;p34"/>
          <p:cNvGrpSpPr/>
          <p:nvPr/>
        </p:nvGrpSpPr>
        <p:grpSpPr>
          <a:xfrm>
            <a:off x="2131200" y="4336560"/>
            <a:ext cx="882720" cy="241560"/>
            <a:chOff x="2131200" y="4336560"/>
            <a:chExt cx="882720" cy="241560"/>
          </a:xfrm>
        </p:grpSpPr>
        <p:sp>
          <p:nvSpPr>
            <p:cNvPr id="2631" name="Google Shape;2701;p34"/>
            <p:cNvSpPr/>
            <p:nvPr/>
          </p:nvSpPr>
          <p:spPr>
            <a:xfrm rot="10800000">
              <a:off x="2862000" y="43365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2" name="Google Shape;2702;p34"/>
            <p:cNvSpPr/>
            <p:nvPr/>
          </p:nvSpPr>
          <p:spPr>
            <a:xfrm rot="10800000">
              <a:off x="271620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3" name="Google Shape;2703;p34"/>
            <p:cNvSpPr/>
            <p:nvPr/>
          </p:nvSpPr>
          <p:spPr>
            <a:xfrm rot="10800000">
              <a:off x="257004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4" name="Google Shape;2704;p34"/>
            <p:cNvSpPr/>
            <p:nvPr/>
          </p:nvSpPr>
          <p:spPr>
            <a:xfrm rot="10800000">
              <a:off x="242352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5" name="Google Shape;2705;p34"/>
            <p:cNvSpPr/>
            <p:nvPr/>
          </p:nvSpPr>
          <p:spPr>
            <a:xfrm rot="10800000">
              <a:off x="227736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6" name="Google Shape;2706;p34"/>
            <p:cNvSpPr/>
            <p:nvPr/>
          </p:nvSpPr>
          <p:spPr>
            <a:xfrm rot="10800000">
              <a:off x="2131200" y="433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37" name="Google Shape;2707;p34"/>
          <p:cNvGrpSpPr/>
          <p:nvPr/>
        </p:nvGrpSpPr>
        <p:grpSpPr>
          <a:xfrm>
            <a:off x="4423680" y="4119480"/>
            <a:ext cx="296280" cy="1822320"/>
            <a:chOff x="4423680" y="4119480"/>
            <a:chExt cx="296280" cy="1822320"/>
          </a:xfrm>
        </p:grpSpPr>
        <p:sp>
          <p:nvSpPr>
            <p:cNvPr id="2638" name="Google Shape;2708;p34"/>
            <p:cNvSpPr/>
            <p:nvPr/>
          </p:nvSpPr>
          <p:spPr>
            <a:xfrm rot="5400000" flipV="1">
              <a:off x="3782880" y="50047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39" name="Google Shape;2709;p34"/>
            <p:cNvSpPr/>
            <p:nvPr/>
          </p:nvSpPr>
          <p:spPr>
            <a:xfrm rot="5400000" flipV="1">
              <a:off x="4423680" y="4715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0" name="Google Shape;2710;p34"/>
            <p:cNvSpPr/>
            <p:nvPr/>
          </p:nvSpPr>
          <p:spPr>
            <a:xfrm rot="5400000" flipV="1">
              <a:off x="4448160" y="4739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1" name="Google Shape;2711;p34"/>
            <p:cNvSpPr/>
            <p:nvPr/>
          </p:nvSpPr>
          <p:spPr>
            <a:xfrm rot="5400000" flipV="1">
              <a:off x="4523400" y="4119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2" name="Google Shape;2712;p34"/>
            <p:cNvSpPr/>
            <p:nvPr/>
          </p:nvSpPr>
          <p:spPr>
            <a:xfrm rot="5400000" flipV="1">
              <a:off x="4547520" y="4143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3" name="Google Shape;2713;p34"/>
            <p:cNvSpPr/>
            <p:nvPr/>
          </p:nvSpPr>
          <p:spPr>
            <a:xfrm rot="5400000" flipV="1">
              <a:off x="3990240" y="52862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44" name="Google Shape;2714;p34"/>
          <p:cNvGrpSpPr/>
          <p:nvPr/>
        </p:nvGrpSpPr>
        <p:grpSpPr>
          <a:xfrm>
            <a:off x="2194920" y="779040"/>
            <a:ext cx="552600" cy="98640"/>
            <a:chOff x="2194920" y="779040"/>
            <a:chExt cx="552600" cy="98640"/>
          </a:xfrm>
        </p:grpSpPr>
        <p:sp>
          <p:nvSpPr>
            <p:cNvPr id="2645" name="Google Shape;2715;p34"/>
            <p:cNvSpPr/>
            <p:nvPr/>
          </p:nvSpPr>
          <p:spPr>
            <a:xfrm rot="5400000">
              <a:off x="2648880" y="779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6" name="Google Shape;2716;p34"/>
            <p:cNvSpPr/>
            <p:nvPr/>
          </p:nvSpPr>
          <p:spPr>
            <a:xfrm rot="5400000">
              <a:off x="2675160" y="80604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7" name="Google Shape;2717;p34"/>
            <p:cNvSpPr/>
            <p:nvPr/>
          </p:nvSpPr>
          <p:spPr>
            <a:xfrm rot="5400000">
              <a:off x="2194920" y="782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8" name="Google Shape;2718;p34"/>
            <p:cNvSpPr/>
            <p:nvPr/>
          </p:nvSpPr>
          <p:spPr>
            <a:xfrm rot="5400000">
              <a:off x="2218680" y="806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9" name="Google Shape;2719;p34"/>
            <p:cNvSpPr/>
            <p:nvPr/>
          </p:nvSpPr>
          <p:spPr>
            <a:xfrm rot="5400000">
              <a:off x="2470680" y="6433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650" name="Google Shape;2720;p34"/>
          <p:cNvGrpSpPr/>
          <p:nvPr/>
        </p:nvGrpSpPr>
        <p:grpSpPr>
          <a:xfrm>
            <a:off x="4505040" y="564480"/>
            <a:ext cx="1105920" cy="133920"/>
            <a:chOff x="4505040" y="564480"/>
            <a:chExt cx="1105920" cy="133920"/>
          </a:xfrm>
        </p:grpSpPr>
        <p:grpSp>
          <p:nvGrpSpPr>
            <p:cNvPr id="2651" name="Google Shape;2721;p34"/>
            <p:cNvGrpSpPr/>
            <p:nvPr/>
          </p:nvGrpSpPr>
          <p:grpSpPr>
            <a:xfrm>
              <a:off x="4505040" y="647640"/>
              <a:ext cx="883080" cy="50760"/>
              <a:chOff x="4505040" y="647640"/>
              <a:chExt cx="883080" cy="50760"/>
            </a:xfrm>
          </p:grpSpPr>
          <p:sp>
            <p:nvSpPr>
              <p:cNvPr id="2652" name="Google Shape;2722;p34"/>
              <p:cNvSpPr/>
              <p:nvPr/>
            </p:nvSpPr>
            <p:spPr>
              <a:xfrm>
                <a:off x="45050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3" name="Google Shape;2723;p34"/>
              <p:cNvSpPr/>
              <p:nvPr/>
            </p:nvSpPr>
            <p:spPr>
              <a:xfrm>
                <a:off x="45975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4" name="Google Shape;2724;p34"/>
              <p:cNvSpPr/>
              <p:nvPr/>
            </p:nvSpPr>
            <p:spPr>
              <a:xfrm>
                <a:off x="469008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5" name="Google Shape;2725;p34"/>
              <p:cNvSpPr/>
              <p:nvPr/>
            </p:nvSpPr>
            <p:spPr>
              <a:xfrm>
                <a:off x="478260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6" name="Google Shape;2726;p34"/>
              <p:cNvSpPr/>
              <p:nvPr/>
            </p:nvSpPr>
            <p:spPr>
              <a:xfrm>
                <a:off x="487512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7" name="Google Shape;2727;p34"/>
              <p:cNvSpPr/>
              <p:nvPr/>
            </p:nvSpPr>
            <p:spPr>
              <a:xfrm>
                <a:off x="49676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8" name="Google Shape;2728;p34"/>
              <p:cNvSpPr/>
              <p:nvPr/>
            </p:nvSpPr>
            <p:spPr>
              <a:xfrm>
                <a:off x="50601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9" name="Google Shape;2729;p34"/>
              <p:cNvSpPr/>
              <p:nvPr/>
            </p:nvSpPr>
            <p:spPr>
              <a:xfrm>
                <a:off x="515232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0" name="Google Shape;2730;p34"/>
              <p:cNvSpPr/>
              <p:nvPr/>
            </p:nvSpPr>
            <p:spPr>
              <a:xfrm>
                <a:off x="524484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1" name="Google Shape;2731;p34"/>
              <p:cNvSpPr/>
              <p:nvPr/>
            </p:nvSpPr>
            <p:spPr>
              <a:xfrm>
                <a:off x="5337360" y="647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62" name="Google Shape;2732;p34"/>
            <p:cNvGrpSpPr/>
            <p:nvPr/>
          </p:nvGrpSpPr>
          <p:grpSpPr>
            <a:xfrm>
              <a:off x="4727880" y="564480"/>
              <a:ext cx="883080" cy="50760"/>
              <a:chOff x="4727880" y="564480"/>
              <a:chExt cx="883080" cy="50760"/>
            </a:xfrm>
          </p:grpSpPr>
          <p:sp>
            <p:nvSpPr>
              <p:cNvPr id="2663" name="Google Shape;2733;p34"/>
              <p:cNvSpPr/>
              <p:nvPr/>
            </p:nvSpPr>
            <p:spPr>
              <a:xfrm>
                <a:off x="472788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4" name="Google Shape;2734;p34"/>
              <p:cNvSpPr/>
              <p:nvPr/>
            </p:nvSpPr>
            <p:spPr>
              <a:xfrm>
                <a:off x="48204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5" name="Google Shape;2735;p34"/>
              <p:cNvSpPr/>
              <p:nvPr/>
            </p:nvSpPr>
            <p:spPr>
              <a:xfrm>
                <a:off x="491292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6" name="Google Shape;2736;p34"/>
              <p:cNvSpPr/>
              <p:nvPr/>
            </p:nvSpPr>
            <p:spPr>
              <a:xfrm>
                <a:off x="500544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7" name="Google Shape;2737;p34"/>
              <p:cNvSpPr/>
              <p:nvPr/>
            </p:nvSpPr>
            <p:spPr>
              <a:xfrm>
                <a:off x="50976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8" name="Google Shape;2738;p34"/>
              <p:cNvSpPr/>
              <p:nvPr/>
            </p:nvSpPr>
            <p:spPr>
              <a:xfrm>
                <a:off x="519012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9" name="Google Shape;2739;p34"/>
              <p:cNvSpPr/>
              <p:nvPr/>
            </p:nvSpPr>
            <p:spPr>
              <a:xfrm>
                <a:off x="528264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0" name="Google Shape;2740;p34"/>
              <p:cNvSpPr/>
              <p:nvPr/>
            </p:nvSpPr>
            <p:spPr>
              <a:xfrm>
                <a:off x="537516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1" name="Google Shape;2741;p34"/>
              <p:cNvSpPr/>
              <p:nvPr/>
            </p:nvSpPr>
            <p:spPr>
              <a:xfrm>
                <a:off x="546768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2" name="Google Shape;2742;p34"/>
              <p:cNvSpPr/>
              <p:nvPr/>
            </p:nvSpPr>
            <p:spPr>
              <a:xfrm>
                <a:off x="5560200" y="564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673" name="Google Shape;2743;p34"/>
          <p:cNvGrpSpPr/>
          <p:nvPr/>
        </p:nvGrpSpPr>
        <p:grpSpPr>
          <a:xfrm>
            <a:off x="5447160" y="4536000"/>
            <a:ext cx="1252800" cy="50760"/>
            <a:chOff x="5447160" y="4536000"/>
            <a:chExt cx="1252800" cy="50760"/>
          </a:xfrm>
        </p:grpSpPr>
        <p:sp>
          <p:nvSpPr>
            <p:cNvPr id="2674" name="Google Shape;2744;p34"/>
            <p:cNvSpPr/>
            <p:nvPr/>
          </p:nvSpPr>
          <p:spPr>
            <a:xfrm>
              <a:off x="54471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5" name="Google Shape;2745;p34"/>
            <p:cNvSpPr/>
            <p:nvPr/>
          </p:nvSpPr>
          <p:spPr>
            <a:xfrm>
              <a:off x="5539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6" name="Google Shape;2746;p34"/>
            <p:cNvSpPr/>
            <p:nvPr/>
          </p:nvSpPr>
          <p:spPr>
            <a:xfrm>
              <a:off x="5632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7" name="Google Shape;2747;p34"/>
            <p:cNvSpPr/>
            <p:nvPr/>
          </p:nvSpPr>
          <p:spPr>
            <a:xfrm>
              <a:off x="57247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8" name="Google Shape;2748;p34"/>
            <p:cNvSpPr/>
            <p:nvPr/>
          </p:nvSpPr>
          <p:spPr>
            <a:xfrm>
              <a:off x="58172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9" name="Google Shape;2749;p34"/>
            <p:cNvSpPr/>
            <p:nvPr/>
          </p:nvSpPr>
          <p:spPr>
            <a:xfrm>
              <a:off x="59097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0" name="Google Shape;2750;p34"/>
            <p:cNvSpPr/>
            <p:nvPr/>
          </p:nvSpPr>
          <p:spPr>
            <a:xfrm>
              <a:off x="60022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1" name="Google Shape;2751;p34"/>
            <p:cNvSpPr/>
            <p:nvPr/>
          </p:nvSpPr>
          <p:spPr>
            <a:xfrm>
              <a:off x="60944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2" name="Google Shape;2752;p34"/>
            <p:cNvSpPr/>
            <p:nvPr/>
          </p:nvSpPr>
          <p:spPr>
            <a:xfrm>
              <a:off x="61869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3" name="Google Shape;2753;p34"/>
            <p:cNvSpPr/>
            <p:nvPr/>
          </p:nvSpPr>
          <p:spPr>
            <a:xfrm>
              <a:off x="62794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4" name="Google Shape;2754;p34"/>
            <p:cNvSpPr/>
            <p:nvPr/>
          </p:nvSpPr>
          <p:spPr>
            <a:xfrm>
              <a:off x="63720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5" name="Google Shape;2755;p34"/>
            <p:cNvSpPr/>
            <p:nvPr/>
          </p:nvSpPr>
          <p:spPr>
            <a:xfrm>
              <a:off x="64645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6" name="Google Shape;2756;p34"/>
            <p:cNvSpPr/>
            <p:nvPr/>
          </p:nvSpPr>
          <p:spPr>
            <a:xfrm>
              <a:off x="6556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7" name="Google Shape;2757;p34"/>
            <p:cNvSpPr/>
            <p:nvPr/>
          </p:nvSpPr>
          <p:spPr>
            <a:xfrm>
              <a:off x="6649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688" name="PlaceHolder 2"/>
          <p:cNvSpPr>
            <a:spLocks noGrp="1"/>
          </p:cNvSpPr>
          <p:nvPr>
            <p:ph type="title"/>
          </p:nvPr>
        </p:nvSpPr>
        <p:spPr>
          <a:xfrm>
            <a:off x="1314360" y="1133640"/>
            <a:ext cx="6505200" cy="19998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38000"/>
              </a:srgbClr>
            </a:outerShdw>
          </a:effectLst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1" strike="noStrike" spc="-1">
                <a:solidFill>
                  <a:schemeClr val="lt1"/>
                </a:solidFill>
                <a:latin typeface="Exo"/>
                <a:ea typeface="Exo"/>
              </a:rPr>
              <a:t>Разработка бота</a:t>
            </a:r>
            <a:endParaRPr lang="fr-FR" sz="5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PlaceHolder 1"/>
          <p:cNvSpPr>
            <a:spLocks noGrp="1"/>
          </p:cNvSpPr>
          <p:nvPr>
            <p:ph type="title"/>
          </p:nvPr>
        </p:nvSpPr>
        <p:spPr>
          <a:xfrm>
            <a:off x="1657440" y="1238400"/>
            <a:ext cx="5829120" cy="1171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 smtClean="0">
                <a:solidFill>
                  <a:schemeClr val="lt1"/>
                </a:solidFill>
                <a:latin typeface="Exo"/>
                <a:ea typeface="Exo"/>
              </a:rPr>
              <a:t> </a:t>
            </a:r>
            <a:r>
              <a:rPr lang="ru-RU" sz="3200" b="1" spc="-1" dirty="0">
                <a:solidFill>
                  <a:schemeClr val="lt1"/>
                </a:solidFill>
                <a:latin typeface="Exo"/>
                <a:ea typeface="Exo"/>
              </a:rPr>
              <a:t>И</a:t>
            </a:r>
            <a:r>
              <a:rPr lang="en" sz="3200" b="1" strike="noStrike" spc="-1" dirty="0" smtClean="0">
                <a:solidFill>
                  <a:schemeClr val="lt1"/>
                </a:solidFill>
                <a:latin typeface="Exo"/>
                <a:ea typeface="Exo"/>
              </a:rPr>
              <a:t>гр</a:t>
            </a:r>
            <a:r>
              <a:rPr lang="ru-RU" sz="3200" b="1" strike="noStrike" spc="-1" dirty="0" smtClean="0">
                <a:solidFill>
                  <a:schemeClr val="lt1"/>
                </a:solidFill>
                <a:latin typeface="Exo"/>
                <a:ea typeface="Exo"/>
              </a:rPr>
              <a:t>а</a:t>
            </a:r>
            <a:r>
              <a:rPr lang="en" sz="3200" b="1" strike="noStrike" spc="-1" dirty="0" smtClean="0">
                <a:solidFill>
                  <a:schemeClr val="lt1"/>
                </a:solidFill>
                <a:latin typeface="Exo"/>
                <a:ea typeface="Exo"/>
              </a:rPr>
              <a:t> </a:t>
            </a:r>
            <a:r>
              <a:rPr lang="en" sz="3200" b="1" strike="noStrike" spc="-1" dirty="0">
                <a:solidFill>
                  <a:schemeClr val="lt1"/>
                </a:solidFill>
                <a:latin typeface="Exo"/>
                <a:ea typeface="Exo"/>
              </a:rPr>
              <a:t>'Угадай число'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21" name="PlaceHolder 2"/>
          <p:cNvSpPr>
            <a:spLocks noGrp="1"/>
          </p:cNvSpPr>
          <p:nvPr>
            <p:ph type="subTitle"/>
          </p:nvPr>
        </p:nvSpPr>
        <p:spPr>
          <a:xfrm>
            <a:off x="1657440" y="2476440"/>
            <a:ext cx="582912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В игре 'Угадай число' бот генерирует случайное число, а игрок должен угадать его. Бот дает подсказки, сообщая, больше или меньше загаданное число.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022" name="Google Shape;2859;p38"/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3023" name="Google Shape;2860;p38"/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4" name="Google Shape;2861;p38"/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5" name="Google Shape;2862;p38"/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6" name="Google Shape;2863;p38"/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7" name="Google Shape;2864;p38"/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8" name="Google Shape;2865;p38"/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29" name="Google Shape;2866;p38"/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3030" name="Google Shape;2867;p38"/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1" name="Google Shape;2868;p38"/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2" name="Google Shape;2869;p38"/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3" name="Google Shape;2870;p38"/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4" name="Google Shape;2871;p38"/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5" name="Google Shape;2872;p38"/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6" name="Google Shape;2873;p38"/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7" name="Google Shape;2874;p38"/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8" name="Google Shape;2875;p38"/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9" name="Google Shape;2876;p38"/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0" name="Google Shape;2877;p38"/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1" name="Google Shape;2878;p38"/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2" name="Google Shape;2879;p38"/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3" name="Google Shape;2880;p38"/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44" name="Google Shape;2881;p38"/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3045" name="Google Shape;2882;p38"/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46" name="Google Shape;2883;p38"/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7" name="Google Shape;2884;p38"/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48" name="Google Shape;2885;p38"/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9" name="Google Shape;2886;p38"/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050" name="Google Shape;2887;p38"/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3051" name="Google Shape;2888;p38"/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3052" name="Google Shape;2889;p38"/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3" name="Google Shape;2890;p38"/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4" name="Google Shape;2891;p38"/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5" name="Google Shape;2892;p38"/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6" name="Google Shape;2893;p38"/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7" name="Google Shape;2894;p38"/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8" name="Google Shape;2895;p38"/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9" name="Google Shape;2896;p38"/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0" name="Google Shape;2897;p38"/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1" name="Google Shape;2898;p38"/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62" name="Google Shape;2899;p38"/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3063" name="Google Shape;2900;p38"/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4" name="Google Shape;2901;p38"/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5" name="Google Shape;2902;p38"/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6" name="Google Shape;2903;p38"/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7" name="Google Shape;2904;p38"/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8" name="Google Shape;2905;p38"/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9" name="Google Shape;2906;p38"/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0" name="Google Shape;2907;p38"/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1" name="Google Shape;2908;p38"/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2" name="Google Shape;2909;p38"/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5483" y="675475"/>
            <a:ext cx="4619597" cy="95508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игры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4979086" y="2183141"/>
            <a:ext cx="3073940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play_numbers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curr_game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bot.send_message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(message.chat.id,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response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'Поздравляю! Вы угадали число'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curr_game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1426" y="3843118"/>
            <a:ext cx="1563201" cy="1569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9418" y="2106197"/>
            <a:ext cx="4528225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numbers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функция игры в угадай число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'Загаданное число меньше'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'Загаданное число больше'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'Поздравляю! Вы угадали число'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res_num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PlaceHolder 1"/>
          <p:cNvSpPr>
            <a:spLocks noGrp="1"/>
          </p:cNvSpPr>
          <p:nvPr>
            <p:ph type="title"/>
          </p:nvPr>
        </p:nvSpPr>
        <p:spPr>
          <a:xfrm>
            <a:off x="1632240" y="431280"/>
            <a:ext cx="5829120" cy="1171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lt1"/>
                </a:solidFill>
                <a:latin typeface="Exo"/>
                <a:ea typeface="Exo"/>
              </a:rPr>
              <a:t>Обработка пользовательского ввода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74" name="PlaceHolder 2"/>
          <p:cNvSpPr>
            <a:spLocks noGrp="1"/>
          </p:cNvSpPr>
          <p:nvPr>
            <p:ph type="subTitle"/>
          </p:nvPr>
        </p:nvSpPr>
        <p:spPr>
          <a:xfrm>
            <a:off x="1586160" y="1601341"/>
            <a:ext cx="582912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lt1"/>
                </a:solidFill>
                <a:latin typeface="PT Sans"/>
                <a:ea typeface="PT Sans"/>
              </a:rPr>
              <a:t>Бот должен корректно обрабатывать команды и ввод от пользователей. Важно обеспечить </a:t>
            </a:r>
            <a:r>
              <a:rPr lang="ru-RU" sz="1400" spc="-1" dirty="0" smtClean="0">
                <a:solidFill>
                  <a:schemeClr val="lt1"/>
                </a:solidFill>
                <a:latin typeface="PT Sans"/>
                <a:ea typeface="PT Sans"/>
              </a:rPr>
              <a:t>верный</a:t>
            </a:r>
            <a:r>
              <a:rPr lang="en" sz="1400" b="0" strike="noStrike" spc="-1" dirty="0" smtClean="0">
                <a:solidFill>
                  <a:schemeClr val="lt1"/>
                </a:solidFill>
                <a:latin typeface="PT Sans"/>
                <a:ea typeface="PT Sans"/>
              </a:rPr>
              <a:t> ввод </a:t>
            </a:r>
            <a:r>
              <a:rPr lang="en" sz="1400" b="0" strike="noStrike" spc="-1" dirty="0">
                <a:solidFill>
                  <a:schemeClr val="lt1"/>
                </a:solidFill>
                <a:latin typeface="PT Sans"/>
                <a:ea typeface="PT Sans"/>
              </a:rPr>
              <a:t>и обрабатывать ошибки, чтобы улучшить пользовательский </a:t>
            </a:r>
            <a:r>
              <a:rPr lang="en" sz="1400" b="0" strike="noStrike" spc="-1" dirty="0" smtClean="0">
                <a:solidFill>
                  <a:schemeClr val="lt1"/>
                </a:solidFill>
                <a:latin typeface="PT Sans"/>
                <a:ea typeface="PT Sans"/>
              </a:rPr>
              <a:t>опыт.</a:t>
            </a:r>
            <a:endParaRPr lang="ru-RU" sz="1400" spc="-1" dirty="0">
              <a:solidFill>
                <a:schemeClr val="lt1"/>
              </a:solidFill>
              <a:latin typeface="PT Sans"/>
              <a:ea typeface="PT Sa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spc="-1" dirty="0" smtClean="0">
                <a:solidFill>
                  <a:schemeClr val="lt1"/>
                </a:solidFill>
                <a:latin typeface="PT Sans"/>
              </a:rPr>
              <a:t>Пример:</a:t>
            </a:r>
            <a:endParaRPr lang="en-US" sz="2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075" name="Google Shape;2859;p38"/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3076" name="Google Shape;2860;p38"/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7" name="Google Shape;2861;p38"/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8" name="Google Shape;2862;p38"/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9" name="Google Shape;2863;p38"/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0" name="Google Shape;2864;p38"/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1" name="Google Shape;2865;p38"/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82" name="Google Shape;2866;p38"/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3083" name="Google Shape;2867;p38"/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4" name="Google Shape;2868;p38"/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5" name="Google Shape;2869;p38"/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6" name="Google Shape;2870;p38"/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7" name="Google Shape;2871;p38"/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8" name="Google Shape;2872;p38"/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9" name="Google Shape;2873;p38"/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0" name="Google Shape;2874;p38"/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1" name="Google Shape;2875;p38"/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2" name="Google Shape;2876;p38"/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3" name="Google Shape;2877;p38"/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4" name="Google Shape;2878;p38"/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5" name="Google Shape;2879;p38"/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6" name="Google Shape;2880;p38"/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97" name="Google Shape;2881;p38"/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3098" name="Google Shape;2882;p38"/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99" name="Google Shape;2883;p38"/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0" name="Google Shape;2884;p38"/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1" name="Google Shape;2885;p38"/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2" name="Google Shape;2886;p38"/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03" name="Google Shape;2887;p38"/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3104" name="Google Shape;2888;p38"/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3105" name="Google Shape;2889;p38"/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6" name="Google Shape;2890;p38"/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7" name="Google Shape;2891;p38"/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8" name="Google Shape;2892;p38"/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9" name="Google Shape;2893;p38"/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0" name="Google Shape;2894;p38"/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1" name="Google Shape;2895;p38"/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2" name="Google Shape;2896;p38"/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3" name="Google Shape;2897;p38"/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4" name="Google Shape;2898;p38"/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15" name="Google Shape;2899;p38"/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3116" name="Google Shape;2900;p38"/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7" name="Google Shape;2901;p38"/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8" name="Google Shape;2902;p38"/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9" name="Google Shape;2903;p38"/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0" name="Google Shape;2904;p38"/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1" name="Google Shape;2905;p38"/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2" name="Google Shape;2906;p38"/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3" name="Google Shape;2907;p38"/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4" name="Google Shape;2908;p38"/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25" name="Google Shape;2909;p38"/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4516" y="3260281"/>
            <a:ext cx="5836596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curr_game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"угадай число"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user_num 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(user_text)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play_numbers(message, user_num)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ValueError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bot.send_message(message.chat.id,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"Пожалуйста, введите число."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curr_game ==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"города"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play_cities(message)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bot.send_message(message.chat.id,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"Я вас не понял. Напишите 'города' или 'угадай число'."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4528;p69"/>
          <p:cNvSpPr/>
          <p:nvPr/>
        </p:nvSpPr>
        <p:spPr>
          <a:xfrm>
            <a:off x="5474880" y="1307160"/>
            <a:ext cx="2727360" cy="27298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657360" algn="b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27" name="PlaceHolder 1"/>
          <p:cNvSpPr>
            <a:spLocks noGrp="1"/>
          </p:cNvSpPr>
          <p:nvPr>
            <p:ph type="title"/>
          </p:nvPr>
        </p:nvSpPr>
        <p:spPr>
          <a:xfrm>
            <a:off x="866880" y="752400"/>
            <a:ext cx="4466880" cy="114264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accent2"/>
                </a:solidFill>
                <a:latin typeface="Exo"/>
                <a:ea typeface="Exo"/>
              </a:rPr>
              <a:t>Заключение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28" name="PlaceHolder 2"/>
          <p:cNvSpPr>
            <a:spLocks noGrp="1"/>
          </p:cNvSpPr>
          <p:nvPr>
            <p:ph type="subTitle"/>
          </p:nvPr>
        </p:nvSpPr>
        <p:spPr>
          <a:xfrm>
            <a:off x="866880" y="1962000"/>
            <a:ext cx="446688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Создание Telegram-бота на Python с играми требует знания работы с API и программирования. Боты могут быть полезными и развлекательными.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129" name="Google Shape;4531;p69"/>
          <p:cNvSpPr/>
          <p:nvPr/>
        </p:nvSpPr>
        <p:spPr>
          <a:xfrm>
            <a:off x="3247920" y="4390920"/>
            <a:ext cx="1990440" cy="662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120" rIns="870823080" bIns="3312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130" name="Google Shape;4532;p69"/>
          <p:cNvGrpSpPr/>
          <p:nvPr/>
        </p:nvGrpSpPr>
        <p:grpSpPr>
          <a:xfrm>
            <a:off x="7766280" y="3306960"/>
            <a:ext cx="241560" cy="882720"/>
            <a:chOff x="7766280" y="3306960"/>
            <a:chExt cx="241560" cy="882720"/>
          </a:xfrm>
        </p:grpSpPr>
        <p:sp>
          <p:nvSpPr>
            <p:cNvPr id="3131" name="Google Shape;4533;p69"/>
            <p:cNvSpPr/>
            <p:nvPr/>
          </p:nvSpPr>
          <p:spPr>
            <a:xfrm rot="16200000">
              <a:off x="7810920" y="39927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2" name="Google Shape;4534;p69"/>
            <p:cNvSpPr/>
            <p:nvPr/>
          </p:nvSpPr>
          <p:spPr>
            <a:xfrm rot="16200000">
              <a:off x="7811640" y="3845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3" name="Google Shape;4535;p69"/>
            <p:cNvSpPr/>
            <p:nvPr/>
          </p:nvSpPr>
          <p:spPr>
            <a:xfrm rot="16200000">
              <a:off x="7811640" y="369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4" name="Google Shape;4536;p69"/>
            <p:cNvSpPr/>
            <p:nvPr/>
          </p:nvSpPr>
          <p:spPr>
            <a:xfrm rot="16200000">
              <a:off x="7811640" y="355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5" name="Google Shape;4537;p69"/>
            <p:cNvSpPr/>
            <p:nvPr/>
          </p:nvSpPr>
          <p:spPr>
            <a:xfrm rot="16200000">
              <a:off x="7811640" y="340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6" name="Google Shape;4538;p69"/>
            <p:cNvSpPr/>
            <p:nvPr/>
          </p:nvSpPr>
          <p:spPr>
            <a:xfrm rot="16200000">
              <a:off x="7811640" y="3261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137" name="Google Shape;4539;p69"/>
          <p:cNvGrpSpPr/>
          <p:nvPr/>
        </p:nvGrpSpPr>
        <p:grpSpPr>
          <a:xfrm>
            <a:off x="4789440" y="914760"/>
            <a:ext cx="1105920" cy="133920"/>
            <a:chOff x="4789440" y="914760"/>
            <a:chExt cx="1105920" cy="133920"/>
          </a:xfrm>
        </p:grpSpPr>
        <p:grpSp>
          <p:nvGrpSpPr>
            <p:cNvPr id="3138" name="Google Shape;4540;p69"/>
            <p:cNvGrpSpPr/>
            <p:nvPr/>
          </p:nvGrpSpPr>
          <p:grpSpPr>
            <a:xfrm>
              <a:off x="4789440" y="997920"/>
              <a:ext cx="883080" cy="50760"/>
              <a:chOff x="4789440" y="997920"/>
              <a:chExt cx="883080" cy="50760"/>
            </a:xfrm>
          </p:grpSpPr>
          <p:sp>
            <p:nvSpPr>
              <p:cNvPr id="3139" name="Google Shape;4541;p69"/>
              <p:cNvSpPr/>
              <p:nvPr/>
            </p:nvSpPr>
            <p:spPr>
              <a:xfrm>
                <a:off x="47894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0" name="Google Shape;4542;p69"/>
              <p:cNvSpPr/>
              <p:nvPr/>
            </p:nvSpPr>
            <p:spPr>
              <a:xfrm>
                <a:off x="48819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1" name="Google Shape;4543;p69"/>
              <p:cNvSpPr/>
              <p:nvPr/>
            </p:nvSpPr>
            <p:spPr>
              <a:xfrm>
                <a:off x="497448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2" name="Google Shape;4544;p69"/>
              <p:cNvSpPr/>
              <p:nvPr/>
            </p:nvSpPr>
            <p:spPr>
              <a:xfrm>
                <a:off x="506700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3" name="Google Shape;4545;p69"/>
              <p:cNvSpPr/>
              <p:nvPr/>
            </p:nvSpPr>
            <p:spPr>
              <a:xfrm>
                <a:off x="51595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4" name="Google Shape;4546;p69"/>
              <p:cNvSpPr/>
              <p:nvPr/>
            </p:nvSpPr>
            <p:spPr>
              <a:xfrm>
                <a:off x="52520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5" name="Google Shape;4547;p69"/>
              <p:cNvSpPr/>
              <p:nvPr/>
            </p:nvSpPr>
            <p:spPr>
              <a:xfrm>
                <a:off x="53445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6" name="Google Shape;4548;p69"/>
              <p:cNvSpPr/>
              <p:nvPr/>
            </p:nvSpPr>
            <p:spPr>
              <a:xfrm>
                <a:off x="54367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7" name="Google Shape;4549;p69"/>
              <p:cNvSpPr/>
              <p:nvPr/>
            </p:nvSpPr>
            <p:spPr>
              <a:xfrm>
                <a:off x="55292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8" name="Google Shape;4550;p69"/>
              <p:cNvSpPr/>
              <p:nvPr/>
            </p:nvSpPr>
            <p:spPr>
              <a:xfrm>
                <a:off x="56217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49" name="Google Shape;4551;p69"/>
            <p:cNvGrpSpPr/>
            <p:nvPr/>
          </p:nvGrpSpPr>
          <p:grpSpPr>
            <a:xfrm>
              <a:off x="5012280" y="914760"/>
              <a:ext cx="883080" cy="50760"/>
              <a:chOff x="5012280" y="914760"/>
              <a:chExt cx="883080" cy="50760"/>
            </a:xfrm>
          </p:grpSpPr>
          <p:sp>
            <p:nvSpPr>
              <p:cNvPr id="3150" name="Google Shape;4552;p69"/>
              <p:cNvSpPr/>
              <p:nvPr/>
            </p:nvSpPr>
            <p:spPr>
              <a:xfrm>
                <a:off x="50122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1" name="Google Shape;4553;p69"/>
              <p:cNvSpPr/>
              <p:nvPr/>
            </p:nvSpPr>
            <p:spPr>
              <a:xfrm>
                <a:off x="51048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2" name="Google Shape;4554;p69"/>
              <p:cNvSpPr/>
              <p:nvPr/>
            </p:nvSpPr>
            <p:spPr>
              <a:xfrm>
                <a:off x="51973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3" name="Google Shape;4555;p69"/>
              <p:cNvSpPr/>
              <p:nvPr/>
            </p:nvSpPr>
            <p:spPr>
              <a:xfrm>
                <a:off x="52898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4" name="Google Shape;4556;p69"/>
              <p:cNvSpPr/>
              <p:nvPr/>
            </p:nvSpPr>
            <p:spPr>
              <a:xfrm>
                <a:off x="53820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5" name="Google Shape;4557;p69"/>
              <p:cNvSpPr/>
              <p:nvPr/>
            </p:nvSpPr>
            <p:spPr>
              <a:xfrm>
                <a:off x="54745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6" name="Google Shape;4558;p69"/>
              <p:cNvSpPr/>
              <p:nvPr/>
            </p:nvSpPr>
            <p:spPr>
              <a:xfrm>
                <a:off x="55670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7" name="Google Shape;4559;p69"/>
              <p:cNvSpPr/>
              <p:nvPr/>
            </p:nvSpPr>
            <p:spPr>
              <a:xfrm>
                <a:off x="565956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8" name="Google Shape;4560;p69"/>
              <p:cNvSpPr/>
              <p:nvPr/>
            </p:nvSpPr>
            <p:spPr>
              <a:xfrm>
                <a:off x="57520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9" name="Google Shape;4561;p69"/>
              <p:cNvSpPr/>
              <p:nvPr/>
            </p:nvSpPr>
            <p:spPr>
              <a:xfrm>
                <a:off x="58446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160" name="Google Shape;4562;p69"/>
          <p:cNvGrpSpPr/>
          <p:nvPr/>
        </p:nvGrpSpPr>
        <p:grpSpPr>
          <a:xfrm>
            <a:off x="5058720" y="3935160"/>
            <a:ext cx="552600" cy="98640"/>
            <a:chOff x="5058720" y="3935160"/>
            <a:chExt cx="552600" cy="98640"/>
          </a:xfrm>
        </p:grpSpPr>
        <p:sp>
          <p:nvSpPr>
            <p:cNvPr id="3161" name="Google Shape;4563;p69"/>
            <p:cNvSpPr/>
            <p:nvPr/>
          </p:nvSpPr>
          <p:spPr>
            <a:xfrm rot="5400000">
              <a:off x="5512680" y="39351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2" name="Google Shape;4564;p69"/>
            <p:cNvSpPr/>
            <p:nvPr/>
          </p:nvSpPr>
          <p:spPr>
            <a:xfrm rot="5400000">
              <a:off x="5539320" y="39621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3" name="Google Shape;4565;p69"/>
            <p:cNvSpPr/>
            <p:nvPr/>
          </p:nvSpPr>
          <p:spPr>
            <a:xfrm rot="5400000">
              <a:off x="5058720" y="3938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4" name="Google Shape;4566;p69"/>
            <p:cNvSpPr/>
            <p:nvPr/>
          </p:nvSpPr>
          <p:spPr>
            <a:xfrm rot="5400000">
              <a:off x="5082480" y="3962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5" name="Google Shape;4567;p69"/>
            <p:cNvSpPr/>
            <p:nvPr/>
          </p:nvSpPr>
          <p:spPr>
            <a:xfrm rot="5400000">
              <a:off x="5334840" y="3799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4528;p69"/>
          <p:cNvSpPr/>
          <p:nvPr/>
        </p:nvSpPr>
        <p:spPr>
          <a:xfrm>
            <a:off x="5474880" y="1307160"/>
            <a:ext cx="2727360" cy="27298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657360" algn="b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90" name="PlaceHolder 1"/>
          <p:cNvSpPr>
            <a:spLocks noGrp="1"/>
          </p:cNvSpPr>
          <p:nvPr>
            <p:ph type="title"/>
          </p:nvPr>
        </p:nvSpPr>
        <p:spPr>
          <a:xfrm>
            <a:off x="866880" y="752400"/>
            <a:ext cx="4466880" cy="114264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accent2"/>
                </a:solidFill>
                <a:latin typeface="Exo"/>
                <a:ea typeface="Exo"/>
              </a:rPr>
              <a:t>Введение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91" name="PlaceHolder 2"/>
          <p:cNvSpPr>
            <a:spLocks noGrp="1"/>
          </p:cNvSpPr>
          <p:nvPr>
            <p:ph type="subTitle"/>
          </p:nvPr>
        </p:nvSpPr>
        <p:spPr>
          <a:xfrm>
            <a:off x="866880" y="1962000"/>
            <a:ext cx="446688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lt1"/>
              </a:solidFill>
              <a:latin typeface="PT Sans"/>
              <a:ea typeface="PT Sans"/>
            </a:endParaRPr>
          </a:p>
        </p:txBody>
      </p:sp>
      <p:sp>
        <p:nvSpPr>
          <p:cNvPr id="2692" name="Google Shape;4531;p69"/>
          <p:cNvSpPr/>
          <p:nvPr/>
        </p:nvSpPr>
        <p:spPr>
          <a:xfrm>
            <a:off x="3247920" y="4390920"/>
            <a:ext cx="1990440" cy="662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120" rIns="870823080" bIns="3312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693" name="Google Shape;4532;p69"/>
          <p:cNvGrpSpPr/>
          <p:nvPr/>
        </p:nvGrpSpPr>
        <p:grpSpPr>
          <a:xfrm>
            <a:off x="7766280" y="3306960"/>
            <a:ext cx="241560" cy="882720"/>
            <a:chOff x="7766280" y="3306960"/>
            <a:chExt cx="241560" cy="882720"/>
          </a:xfrm>
        </p:grpSpPr>
        <p:sp>
          <p:nvSpPr>
            <p:cNvPr id="2694" name="Google Shape;4533;p69"/>
            <p:cNvSpPr/>
            <p:nvPr/>
          </p:nvSpPr>
          <p:spPr>
            <a:xfrm rot="16200000">
              <a:off x="7810920" y="39927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5" name="Google Shape;4534;p69"/>
            <p:cNvSpPr/>
            <p:nvPr/>
          </p:nvSpPr>
          <p:spPr>
            <a:xfrm rot="16200000">
              <a:off x="7811640" y="3845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6" name="Google Shape;4535;p69"/>
            <p:cNvSpPr/>
            <p:nvPr/>
          </p:nvSpPr>
          <p:spPr>
            <a:xfrm rot="16200000">
              <a:off x="7811640" y="369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7" name="Google Shape;4536;p69"/>
            <p:cNvSpPr/>
            <p:nvPr/>
          </p:nvSpPr>
          <p:spPr>
            <a:xfrm rot="16200000">
              <a:off x="7811640" y="355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8" name="Google Shape;4537;p69"/>
            <p:cNvSpPr/>
            <p:nvPr/>
          </p:nvSpPr>
          <p:spPr>
            <a:xfrm rot="16200000">
              <a:off x="7811640" y="340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9" name="Google Shape;4538;p69"/>
            <p:cNvSpPr/>
            <p:nvPr/>
          </p:nvSpPr>
          <p:spPr>
            <a:xfrm rot="16200000">
              <a:off x="7811640" y="3261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700" name="Google Shape;4539;p69"/>
          <p:cNvGrpSpPr/>
          <p:nvPr/>
        </p:nvGrpSpPr>
        <p:grpSpPr>
          <a:xfrm>
            <a:off x="4789440" y="914760"/>
            <a:ext cx="1105920" cy="133920"/>
            <a:chOff x="4789440" y="914760"/>
            <a:chExt cx="1105920" cy="133920"/>
          </a:xfrm>
        </p:grpSpPr>
        <p:grpSp>
          <p:nvGrpSpPr>
            <p:cNvPr id="2701" name="Google Shape;4540;p69"/>
            <p:cNvGrpSpPr/>
            <p:nvPr/>
          </p:nvGrpSpPr>
          <p:grpSpPr>
            <a:xfrm>
              <a:off x="4789440" y="997920"/>
              <a:ext cx="883080" cy="50760"/>
              <a:chOff x="4789440" y="997920"/>
              <a:chExt cx="883080" cy="50760"/>
            </a:xfrm>
          </p:grpSpPr>
          <p:sp>
            <p:nvSpPr>
              <p:cNvPr id="2702" name="Google Shape;4541;p69"/>
              <p:cNvSpPr/>
              <p:nvPr/>
            </p:nvSpPr>
            <p:spPr>
              <a:xfrm>
                <a:off x="47894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3" name="Google Shape;4542;p69"/>
              <p:cNvSpPr/>
              <p:nvPr/>
            </p:nvSpPr>
            <p:spPr>
              <a:xfrm>
                <a:off x="48819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4" name="Google Shape;4543;p69"/>
              <p:cNvSpPr/>
              <p:nvPr/>
            </p:nvSpPr>
            <p:spPr>
              <a:xfrm>
                <a:off x="497448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5" name="Google Shape;4544;p69"/>
              <p:cNvSpPr/>
              <p:nvPr/>
            </p:nvSpPr>
            <p:spPr>
              <a:xfrm>
                <a:off x="506700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6" name="Google Shape;4545;p69"/>
              <p:cNvSpPr/>
              <p:nvPr/>
            </p:nvSpPr>
            <p:spPr>
              <a:xfrm>
                <a:off x="51595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7" name="Google Shape;4546;p69"/>
              <p:cNvSpPr/>
              <p:nvPr/>
            </p:nvSpPr>
            <p:spPr>
              <a:xfrm>
                <a:off x="52520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8" name="Google Shape;4547;p69"/>
              <p:cNvSpPr/>
              <p:nvPr/>
            </p:nvSpPr>
            <p:spPr>
              <a:xfrm>
                <a:off x="53445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9" name="Google Shape;4548;p69"/>
              <p:cNvSpPr/>
              <p:nvPr/>
            </p:nvSpPr>
            <p:spPr>
              <a:xfrm>
                <a:off x="54367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0" name="Google Shape;4549;p69"/>
              <p:cNvSpPr/>
              <p:nvPr/>
            </p:nvSpPr>
            <p:spPr>
              <a:xfrm>
                <a:off x="55292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1" name="Google Shape;4550;p69"/>
              <p:cNvSpPr/>
              <p:nvPr/>
            </p:nvSpPr>
            <p:spPr>
              <a:xfrm>
                <a:off x="56217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12" name="Google Shape;4551;p69"/>
            <p:cNvGrpSpPr/>
            <p:nvPr/>
          </p:nvGrpSpPr>
          <p:grpSpPr>
            <a:xfrm>
              <a:off x="5012280" y="914760"/>
              <a:ext cx="883080" cy="50760"/>
              <a:chOff x="5012280" y="914760"/>
              <a:chExt cx="883080" cy="50760"/>
            </a:xfrm>
          </p:grpSpPr>
          <p:sp>
            <p:nvSpPr>
              <p:cNvPr id="2713" name="Google Shape;4552;p69"/>
              <p:cNvSpPr/>
              <p:nvPr/>
            </p:nvSpPr>
            <p:spPr>
              <a:xfrm>
                <a:off x="50122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4" name="Google Shape;4553;p69"/>
              <p:cNvSpPr/>
              <p:nvPr/>
            </p:nvSpPr>
            <p:spPr>
              <a:xfrm>
                <a:off x="51048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5" name="Google Shape;4554;p69"/>
              <p:cNvSpPr/>
              <p:nvPr/>
            </p:nvSpPr>
            <p:spPr>
              <a:xfrm>
                <a:off x="51973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6" name="Google Shape;4555;p69"/>
              <p:cNvSpPr/>
              <p:nvPr/>
            </p:nvSpPr>
            <p:spPr>
              <a:xfrm>
                <a:off x="52898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7" name="Google Shape;4556;p69"/>
              <p:cNvSpPr/>
              <p:nvPr/>
            </p:nvSpPr>
            <p:spPr>
              <a:xfrm>
                <a:off x="53820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8" name="Google Shape;4557;p69"/>
              <p:cNvSpPr/>
              <p:nvPr/>
            </p:nvSpPr>
            <p:spPr>
              <a:xfrm>
                <a:off x="54745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9" name="Google Shape;4558;p69"/>
              <p:cNvSpPr/>
              <p:nvPr/>
            </p:nvSpPr>
            <p:spPr>
              <a:xfrm>
                <a:off x="55670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20" name="Google Shape;4559;p69"/>
              <p:cNvSpPr/>
              <p:nvPr/>
            </p:nvSpPr>
            <p:spPr>
              <a:xfrm>
                <a:off x="565956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21" name="Google Shape;4560;p69"/>
              <p:cNvSpPr/>
              <p:nvPr/>
            </p:nvSpPr>
            <p:spPr>
              <a:xfrm>
                <a:off x="57520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22" name="Google Shape;4561;p69"/>
              <p:cNvSpPr/>
              <p:nvPr/>
            </p:nvSpPr>
            <p:spPr>
              <a:xfrm>
                <a:off x="58446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723" name="Google Shape;4562;p69"/>
          <p:cNvGrpSpPr/>
          <p:nvPr/>
        </p:nvGrpSpPr>
        <p:grpSpPr>
          <a:xfrm>
            <a:off x="5058720" y="3935160"/>
            <a:ext cx="552600" cy="98640"/>
            <a:chOff x="5058720" y="3935160"/>
            <a:chExt cx="552600" cy="98640"/>
          </a:xfrm>
        </p:grpSpPr>
        <p:sp>
          <p:nvSpPr>
            <p:cNvPr id="2724" name="Google Shape;4563;p69"/>
            <p:cNvSpPr/>
            <p:nvPr/>
          </p:nvSpPr>
          <p:spPr>
            <a:xfrm rot="5400000">
              <a:off x="5512680" y="39351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25" name="Google Shape;4564;p69"/>
            <p:cNvSpPr/>
            <p:nvPr/>
          </p:nvSpPr>
          <p:spPr>
            <a:xfrm rot="5400000">
              <a:off x="5539320" y="39621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26" name="Google Shape;4565;p69"/>
            <p:cNvSpPr/>
            <p:nvPr/>
          </p:nvSpPr>
          <p:spPr>
            <a:xfrm rot="5400000">
              <a:off x="5058720" y="3938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27" name="Google Shape;4566;p69"/>
            <p:cNvSpPr/>
            <p:nvPr/>
          </p:nvSpPr>
          <p:spPr>
            <a:xfrm rot="5400000">
              <a:off x="5082480" y="3962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28" name="Google Shape;4567;p69"/>
            <p:cNvSpPr/>
            <p:nvPr/>
          </p:nvSpPr>
          <p:spPr>
            <a:xfrm rot="5400000">
              <a:off x="5334840" y="3799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PlaceHolder 1"/>
          <p:cNvSpPr>
            <a:spLocks noGrp="1"/>
          </p:cNvSpPr>
          <p:nvPr>
            <p:ph type="title"/>
          </p:nvPr>
        </p:nvSpPr>
        <p:spPr>
          <a:xfrm>
            <a:off x="714240" y="2314440"/>
            <a:ext cx="7581600" cy="8377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lt1"/>
                </a:solidFill>
                <a:latin typeface="Exo"/>
                <a:ea typeface="Exo"/>
              </a:rPr>
              <a:t>Введение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30" name="PlaceHolder 2"/>
          <p:cNvSpPr>
            <a:spLocks noGrp="1"/>
          </p:cNvSpPr>
          <p:nvPr>
            <p:ph type="title"/>
          </p:nvPr>
        </p:nvSpPr>
        <p:spPr>
          <a:xfrm>
            <a:off x="5962680" y="1333440"/>
            <a:ext cx="2333160" cy="92340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chemeClr val="accent2"/>
                </a:solidFill>
                <a:latin typeface="Exo"/>
                <a:ea typeface="Exo"/>
              </a:rPr>
              <a:t>01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31" name="PlaceHolder 3"/>
          <p:cNvSpPr>
            <a:spLocks noGrp="1"/>
          </p:cNvSpPr>
          <p:nvPr>
            <p:ph type="subTitle"/>
          </p:nvPr>
        </p:nvSpPr>
        <p:spPr>
          <a:xfrm>
            <a:off x="3562200" y="3209760"/>
            <a:ext cx="4733640" cy="73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chemeClr val="lt1"/>
              </a:solidFill>
              <a:latin typeface="PT Sans"/>
              <a:ea typeface="PT Sans"/>
            </a:endParaRPr>
          </a:p>
        </p:txBody>
      </p:sp>
      <p:grpSp>
        <p:nvGrpSpPr>
          <p:cNvPr id="2732" name="Google Shape;4148;p62"/>
          <p:cNvGrpSpPr/>
          <p:nvPr/>
        </p:nvGrpSpPr>
        <p:grpSpPr>
          <a:xfrm>
            <a:off x="5624640" y="4218840"/>
            <a:ext cx="882720" cy="241560"/>
            <a:chOff x="5624640" y="4218840"/>
            <a:chExt cx="882720" cy="241560"/>
          </a:xfrm>
        </p:grpSpPr>
        <p:sp>
          <p:nvSpPr>
            <p:cNvPr id="2733" name="Google Shape;4149;p62"/>
            <p:cNvSpPr/>
            <p:nvPr/>
          </p:nvSpPr>
          <p:spPr>
            <a:xfrm flipH="1">
              <a:off x="6355440" y="421884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4" name="Google Shape;4150;p62"/>
            <p:cNvSpPr/>
            <p:nvPr/>
          </p:nvSpPr>
          <p:spPr>
            <a:xfrm flipH="1">
              <a:off x="6209280" y="421884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5" name="Google Shape;4151;p62"/>
            <p:cNvSpPr/>
            <p:nvPr/>
          </p:nvSpPr>
          <p:spPr>
            <a:xfrm flipH="1">
              <a:off x="6063120" y="421884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6" name="Google Shape;4152;p62"/>
            <p:cNvSpPr/>
            <p:nvPr/>
          </p:nvSpPr>
          <p:spPr>
            <a:xfrm flipH="1">
              <a:off x="5916960" y="421884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7" name="Google Shape;4153;p62"/>
            <p:cNvSpPr/>
            <p:nvPr/>
          </p:nvSpPr>
          <p:spPr>
            <a:xfrm flipH="1">
              <a:off x="5770800" y="421884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8" name="Google Shape;4154;p62"/>
            <p:cNvSpPr/>
            <p:nvPr/>
          </p:nvSpPr>
          <p:spPr>
            <a:xfrm flipH="1">
              <a:off x="5624640" y="421884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739" name="Google Shape;4155;p62"/>
          <p:cNvGrpSpPr/>
          <p:nvPr/>
        </p:nvGrpSpPr>
        <p:grpSpPr>
          <a:xfrm>
            <a:off x="2180520" y="1780200"/>
            <a:ext cx="552600" cy="98640"/>
            <a:chOff x="2180520" y="1780200"/>
            <a:chExt cx="552600" cy="98640"/>
          </a:xfrm>
        </p:grpSpPr>
        <p:sp>
          <p:nvSpPr>
            <p:cNvPr id="2740" name="Google Shape;4156;p62"/>
            <p:cNvSpPr/>
            <p:nvPr/>
          </p:nvSpPr>
          <p:spPr>
            <a:xfrm rot="5400000">
              <a:off x="2634480" y="17802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41" name="Google Shape;4157;p62"/>
            <p:cNvSpPr/>
            <p:nvPr/>
          </p:nvSpPr>
          <p:spPr>
            <a:xfrm rot="5400000">
              <a:off x="2660760" y="180684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42" name="Google Shape;4158;p62"/>
            <p:cNvSpPr/>
            <p:nvPr/>
          </p:nvSpPr>
          <p:spPr>
            <a:xfrm rot="5400000">
              <a:off x="2180520" y="17830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43" name="Google Shape;4159;p62"/>
            <p:cNvSpPr/>
            <p:nvPr/>
          </p:nvSpPr>
          <p:spPr>
            <a:xfrm rot="5400000">
              <a:off x="2204280" y="1807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44" name="Google Shape;4160;p62"/>
            <p:cNvSpPr/>
            <p:nvPr/>
          </p:nvSpPr>
          <p:spPr>
            <a:xfrm rot="5400000">
              <a:off x="2456280" y="16444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745" name="Google Shape;4161;p62"/>
          <p:cNvGrpSpPr/>
          <p:nvPr/>
        </p:nvGrpSpPr>
        <p:grpSpPr>
          <a:xfrm>
            <a:off x="1764720" y="3545640"/>
            <a:ext cx="1105920" cy="133560"/>
            <a:chOff x="1764720" y="3545640"/>
            <a:chExt cx="1105920" cy="133560"/>
          </a:xfrm>
        </p:grpSpPr>
        <p:grpSp>
          <p:nvGrpSpPr>
            <p:cNvPr id="2746" name="Google Shape;4162;p62"/>
            <p:cNvGrpSpPr/>
            <p:nvPr/>
          </p:nvGrpSpPr>
          <p:grpSpPr>
            <a:xfrm>
              <a:off x="1764720" y="3628440"/>
              <a:ext cx="883080" cy="50760"/>
              <a:chOff x="1764720" y="3628440"/>
              <a:chExt cx="883080" cy="50760"/>
            </a:xfrm>
          </p:grpSpPr>
          <p:sp>
            <p:nvSpPr>
              <p:cNvPr id="2747" name="Google Shape;4163;p62"/>
              <p:cNvSpPr/>
              <p:nvPr/>
            </p:nvSpPr>
            <p:spPr>
              <a:xfrm>
                <a:off x="176472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8" name="Google Shape;4164;p62"/>
              <p:cNvSpPr/>
              <p:nvPr/>
            </p:nvSpPr>
            <p:spPr>
              <a:xfrm>
                <a:off x="185724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9" name="Google Shape;4165;p62"/>
              <p:cNvSpPr/>
              <p:nvPr/>
            </p:nvSpPr>
            <p:spPr>
              <a:xfrm>
                <a:off x="194976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0" name="Google Shape;4166;p62"/>
              <p:cNvSpPr/>
              <p:nvPr/>
            </p:nvSpPr>
            <p:spPr>
              <a:xfrm>
                <a:off x="204228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1" name="Google Shape;4167;p62"/>
              <p:cNvSpPr/>
              <p:nvPr/>
            </p:nvSpPr>
            <p:spPr>
              <a:xfrm>
                <a:off x="213480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2" name="Google Shape;4168;p62"/>
              <p:cNvSpPr/>
              <p:nvPr/>
            </p:nvSpPr>
            <p:spPr>
              <a:xfrm>
                <a:off x="222696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3" name="Google Shape;4169;p62"/>
              <p:cNvSpPr/>
              <p:nvPr/>
            </p:nvSpPr>
            <p:spPr>
              <a:xfrm>
                <a:off x="231948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4" name="Google Shape;4170;p62"/>
              <p:cNvSpPr/>
              <p:nvPr/>
            </p:nvSpPr>
            <p:spPr>
              <a:xfrm>
                <a:off x="241200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5" name="Google Shape;4171;p62"/>
              <p:cNvSpPr/>
              <p:nvPr/>
            </p:nvSpPr>
            <p:spPr>
              <a:xfrm>
                <a:off x="250452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6" name="Google Shape;4172;p62"/>
              <p:cNvSpPr/>
              <p:nvPr/>
            </p:nvSpPr>
            <p:spPr>
              <a:xfrm>
                <a:off x="2597040" y="3628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57" name="Google Shape;4173;p62"/>
            <p:cNvGrpSpPr/>
            <p:nvPr/>
          </p:nvGrpSpPr>
          <p:grpSpPr>
            <a:xfrm>
              <a:off x="1987560" y="3545640"/>
              <a:ext cx="883080" cy="50760"/>
              <a:chOff x="1987560" y="3545640"/>
              <a:chExt cx="883080" cy="50760"/>
            </a:xfrm>
          </p:grpSpPr>
          <p:sp>
            <p:nvSpPr>
              <p:cNvPr id="2758" name="Google Shape;4174;p62"/>
              <p:cNvSpPr/>
              <p:nvPr/>
            </p:nvSpPr>
            <p:spPr>
              <a:xfrm>
                <a:off x="198756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9" name="Google Shape;4175;p62"/>
              <p:cNvSpPr/>
              <p:nvPr/>
            </p:nvSpPr>
            <p:spPr>
              <a:xfrm>
                <a:off x="208008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0" name="Google Shape;4176;p62"/>
              <p:cNvSpPr/>
              <p:nvPr/>
            </p:nvSpPr>
            <p:spPr>
              <a:xfrm>
                <a:off x="217260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1" name="Google Shape;4177;p62"/>
              <p:cNvSpPr/>
              <p:nvPr/>
            </p:nvSpPr>
            <p:spPr>
              <a:xfrm>
                <a:off x="226476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2" name="Google Shape;4178;p62"/>
              <p:cNvSpPr/>
              <p:nvPr/>
            </p:nvSpPr>
            <p:spPr>
              <a:xfrm>
                <a:off x="235728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3" name="Google Shape;4179;p62"/>
              <p:cNvSpPr/>
              <p:nvPr/>
            </p:nvSpPr>
            <p:spPr>
              <a:xfrm>
                <a:off x="244980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4" name="Google Shape;4180;p62"/>
              <p:cNvSpPr/>
              <p:nvPr/>
            </p:nvSpPr>
            <p:spPr>
              <a:xfrm>
                <a:off x="254232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5" name="Google Shape;4181;p62"/>
              <p:cNvSpPr/>
              <p:nvPr/>
            </p:nvSpPr>
            <p:spPr>
              <a:xfrm>
                <a:off x="263484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6" name="Google Shape;4182;p62"/>
              <p:cNvSpPr/>
              <p:nvPr/>
            </p:nvSpPr>
            <p:spPr>
              <a:xfrm>
                <a:off x="272736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7" name="Google Shape;4183;p62"/>
              <p:cNvSpPr/>
              <p:nvPr/>
            </p:nvSpPr>
            <p:spPr>
              <a:xfrm>
                <a:off x="2819880" y="3545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768" name="Google Shape;4184;p62"/>
          <p:cNvGrpSpPr/>
          <p:nvPr/>
        </p:nvGrpSpPr>
        <p:grpSpPr>
          <a:xfrm>
            <a:off x="3861720" y="1284120"/>
            <a:ext cx="882720" cy="241560"/>
            <a:chOff x="3861720" y="1284120"/>
            <a:chExt cx="882720" cy="241560"/>
          </a:xfrm>
        </p:grpSpPr>
        <p:sp>
          <p:nvSpPr>
            <p:cNvPr id="2769" name="Google Shape;4185;p62"/>
            <p:cNvSpPr/>
            <p:nvPr/>
          </p:nvSpPr>
          <p:spPr>
            <a:xfrm rot="10800000">
              <a:off x="4592520" y="1284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0" name="Google Shape;4186;p62"/>
            <p:cNvSpPr/>
            <p:nvPr/>
          </p:nvSpPr>
          <p:spPr>
            <a:xfrm rot="10800000">
              <a:off x="4446720" y="1284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1" name="Google Shape;4187;p62"/>
            <p:cNvSpPr/>
            <p:nvPr/>
          </p:nvSpPr>
          <p:spPr>
            <a:xfrm rot="10800000">
              <a:off x="4300200" y="1284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2" name="Google Shape;4188;p62"/>
            <p:cNvSpPr/>
            <p:nvPr/>
          </p:nvSpPr>
          <p:spPr>
            <a:xfrm rot="10800000">
              <a:off x="4154040" y="1284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3" name="Google Shape;4189;p62"/>
            <p:cNvSpPr/>
            <p:nvPr/>
          </p:nvSpPr>
          <p:spPr>
            <a:xfrm rot="10800000">
              <a:off x="4007880" y="1284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4" name="Google Shape;4190;p62"/>
            <p:cNvSpPr/>
            <p:nvPr/>
          </p:nvSpPr>
          <p:spPr>
            <a:xfrm rot="10800000">
              <a:off x="3861720" y="1284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775" name="Google Shape;4191;p62"/>
          <p:cNvGrpSpPr/>
          <p:nvPr/>
        </p:nvGrpSpPr>
        <p:grpSpPr>
          <a:xfrm>
            <a:off x="5301360" y="694800"/>
            <a:ext cx="552600" cy="98640"/>
            <a:chOff x="5301360" y="694800"/>
            <a:chExt cx="552600" cy="98640"/>
          </a:xfrm>
        </p:grpSpPr>
        <p:sp>
          <p:nvSpPr>
            <p:cNvPr id="2776" name="Google Shape;4192;p62"/>
            <p:cNvSpPr/>
            <p:nvPr/>
          </p:nvSpPr>
          <p:spPr>
            <a:xfrm rot="5400000">
              <a:off x="5755320" y="6948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7" name="Google Shape;4193;p62"/>
            <p:cNvSpPr/>
            <p:nvPr/>
          </p:nvSpPr>
          <p:spPr>
            <a:xfrm rot="5400000">
              <a:off x="5781960" y="7218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8" name="Google Shape;4194;p62"/>
            <p:cNvSpPr/>
            <p:nvPr/>
          </p:nvSpPr>
          <p:spPr>
            <a:xfrm rot="5400000">
              <a:off x="5301360" y="6980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9" name="Google Shape;4195;p62"/>
            <p:cNvSpPr/>
            <p:nvPr/>
          </p:nvSpPr>
          <p:spPr>
            <a:xfrm rot="5400000">
              <a:off x="5325120" y="7218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0" name="Google Shape;4196;p62"/>
            <p:cNvSpPr/>
            <p:nvPr/>
          </p:nvSpPr>
          <p:spPr>
            <a:xfrm rot="5400000">
              <a:off x="5577120" y="559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PlaceHolder 1"/>
          <p:cNvSpPr>
            <a:spLocks noGrp="1"/>
          </p:cNvSpPr>
          <p:nvPr>
            <p:ph type="title"/>
          </p:nvPr>
        </p:nvSpPr>
        <p:spPr>
          <a:xfrm>
            <a:off x="1657440" y="1238400"/>
            <a:ext cx="5829120" cy="1171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Exo"/>
                <a:ea typeface="Exo"/>
              </a:rPr>
              <a:t>Что такое Telegram-бот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2" name="PlaceHolder 2"/>
          <p:cNvSpPr>
            <a:spLocks noGrp="1"/>
          </p:cNvSpPr>
          <p:nvPr>
            <p:ph type="subTitle"/>
          </p:nvPr>
        </p:nvSpPr>
        <p:spPr>
          <a:xfrm>
            <a:off x="1657440" y="2476440"/>
            <a:ext cx="582912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Telegram-бот — это автоматизированная программа, которая взаимодействует с пользователями через мессенджер Telegram. Боты могут выполнять различные задачи, такие как отправка сообщений, обработка запросов и взаимодействие с другими API.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783" name="Google Shape;2859;p38"/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784" name="Google Shape;2860;p38"/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5" name="Google Shape;2861;p38"/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6" name="Google Shape;2862;p38"/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7" name="Google Shape;2863;p38"/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8" name="Google Shape;2864;p38"/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9" name="Google Shape;2865;p38"/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790" name="Google Shape;2866;p38"/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91" name="Google Shape;2867;p38"/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2" name="Google Shape;2868;p38"/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3" name="Google Shape;2869;p38"/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4" name="Google Shape;2870;p38"/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5" name="Google Shape;2871;p38"/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6" name="Google Shape;2872;p38"/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7" name="Google Shape;2873;p38"/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8" name="Google Shape;2874;p38"/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9" name="Google Shape;2875;p38"/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0" name="Google Shape;2876;p38"/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1" name="Google Shape;2877;p38"/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2" name="Google Shape;2878;p38"/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3" name="Google Shape;2879;p38"/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4" name="Google Shape;2880;p38"/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05" name="Google Shape;2881;p38"/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806" name="Google Shape;2882;p38"/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07" name="Google Shape;2883;p38"/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8" name="Google Shape;2884;p38"/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09" name="Google Shape;2885;p38"/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0" name="Google Shape;2886;p38"/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811" name="Google Shape;2887;p38"/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812" name="Google Shape;2888;p38"/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813" name="Google Shape;2889;p38"/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4" name="Google Shape;2890;p38"/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5" name="Google Shape;2891;p38"/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6" name="Google Shape;2892;p38"/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7" name="Google Shape;2893;p38"/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8" name="Google Shape;2894;p38"/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9" name="Google Shape;2895;p38"/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0" name="Google Shape;2896;p38"/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1" name="Google Shape;2897;p38"/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2" name="Google Shape;2898;p38"/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23" name="Google Shape;2899;p38"/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824" name="Google Shape;2900;p38"/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5" name="Google Shape;2901;p38"/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6" name="Google Shape;2902;p38"/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7" name="Google Shape;2903;p38"/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8" name="Google Shape;2904;p38"/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9" name="Google Shape;2905;p38"/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0" name="Google Shape;2906;p38"/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1" name="Google Shape;2907;p38"/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2" name="Google Shape;2908;p38"/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3" name="Google Shape;2909;p38"/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PlaceHolder 1"/>
          <p:cNvSpPr>
            <a:spLocks noGrp="1"/>
          </p:cNvSpPr>
          <p:nvPr>
            <p:ph type="title"/>
          </p:nvPr>
        </p:nvSpPr>
        <p:spPr>
          <a:xfrm>
            <a:off x="1657440" y="1238400"/>
            <a:ext cx="5829120" cy="1171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Exo"/>
                <a:ea typeface="Exo"/>
              </a:rPr>
              <a:t>Основы библиотеки telebot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35" name="PlaceHolder 2"/>
          <p:cNvSpPr>
            <a:spLocks noGrp="1"/>
          </p:cNvSpPr>
          <p:nvPr>
            <p:ph type="subTitle"/>
          </p:nvPr>
        </p:nvSpPr>
        <p:spPr>
          <a:xfrm>
            <a:off x="1657440" y="2476440"/>
            <a:ext cx="5829120" cy="1418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Библиотека telebot для Python упрощает создание и управление Telegram-ботами. Она предоставляет удобный интерфейс для работы с API Telegram и включает функции для обработки входящих сообщений, отправки данных и настройки команд.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836" name="Google Shape;2859;p38"/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837" name="Google Shape;2860;p38"/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8" name="Google Shape;2861;p38"/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9" name="Google Shape;2862;p38"/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0" name="Google Shape;2863;p38"/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1" name="Google Shape;2864;p38"/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2" name="Google Shape;2865;p38"/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43" name="Google Shape;2866;p38"/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844" name="Google Shape;2867;p38"/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5" name="Google Shape;2868;p38"/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6" name="Google Shape;2869;p38"/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7" name="Google Shape;2870;p38"/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8" name="Google Shape;2871;p38"/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9" name="Google Shape;2872;p38"/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0" name="Google Shape;2873;p38"/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1" name="Google Shape;2874;p38"/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2" name="Google Shape;2875;p38"/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3" name="Google Shape;2876;p38"/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4" name="Google Shape;2877;p38"/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5" name="Google Shape;2878;p38"/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6" name="Google Shape;2879;p38"/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7" name="Google Shape;2880;p38"/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58" name="Google Shape;2881;p38"/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859" name="Google Shape;2882;p38"/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60" name="Google Shape;2883;p38"/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1" name="Google Shape;2884;p38"/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62" name="Google Shape;2885;p38"/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3" name="Google Shape;2886;p38"/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864" name="Google Shape;2887;p38"/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865" name="Google Shape;2888;p38"/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866" name="Google Shape;2889;p38"/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7" name="Google Shape;2890;p38"/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8" name="Google Shape;2891;p38"/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9" name="Google Shape;2892;p38"/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0" name="Google Shape;2893;p38"/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1" name="Google Shape;2894;p38"/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2" name="Google Shape;2895;p38"/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3" name="Google Shape;2896;p38"/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4" name="Google Shape;2897;p38"/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5" name="Google Shape;2898;p38"/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76" name="Google Shape;2899;p38"/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877" name="Google Shape;2900;p38"/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8" name="Google Shape;2901;p38"/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9" name="Google Shape;2902;p38"/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0" name="Google Shape;2903;p38"/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1" name="Google Shape;2904;p38"/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2" name="Google Shape;2905;p38"/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3" name="Google Shape;2906;p38"/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4" name="Google Shape;2907;p38"/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5" name="Google Shape;2908;p38"/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6" name="Google Shape;2909;p38"/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4528;p69"/>
          <p:cNvSpPr/>
          <p:nvPr/>
        </p:nvSpPr>
        <p:spPr>
          <a:xfrm>
            <a:off x="5474880" y="1307160"/>
            <a:ext cx="2727360" cy="27298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657360" algn="b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88" name="PlaceHolder 1"/>
          <p:cNvSpPr>
            <a:spLocks noGrp="1"/>
          </p:cNvSpPr>
          <p:nvPr>
            <p:ph type="title"/>
          </p:nvPr>
        </p:nvSpPr>
        <p:spPr>
          <a:xfrm>
            <a:off x="866880" y="752400"/>
            <a:ext cx="4466880" cy="114264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accent2"/>
                </a:solidFill>
                <a:latin typeface="Exo"/>
                <a:ea typeface="Exo"/>
              </a:rPr>
              <a:t>Принципы работы с ботами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89" name="PlaceHolder 2"/>
          <p:cNvSpPr>
            <a:spLocks noGrp="1"/>
          </p:cNvSpPr>
          <p:nvPr>
            <p:ph type="subTitle"/>
          </p:nvPr>
        </p:nvSpPr>
        <p:spPr>
          <a:xfrm>
            <a:off x="866880" y="1962000"/>
            <a:ext cx="446688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Telegram-боты используют API Telegram для получения и отправки сообщений. Основные принципы включают обработку команд, взаимодействие с пользователями, поддержку сессий и управление состоянием.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890" name="Google Shape;4531;p69"/>
          <p:cNvSpPr/>
          <p:nvPr/>
        </p:nvSpPr>
        <p:spPr>
          <a:xfrm>
            <a:off x="3247920" y="4390920"/>
            <a:ext cx="1990440" cy="662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120" rIns="870823080" bIns="3312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91" name="Google Shape;4532;p69"/>
          <p:cNvGrpSpPr/>
          <p:nvPr/>
        </p:nvGrpSpPr>
        <p:grpSpPr>
          <a:xfrm>
            <a:off x="7766280" y="3306960"/>
            <a:ext cx="241560" cy="882720"/>
            <a:chOff x="7766280" y="3306960"/>
            <a:chExt cx="241560" cy="882720"/>
          </a:xfrm>
        </p:grpSpPr>
        <p:sp>
          <p:nvSpPr>
            <p:cNvPr id="2892" name="Google Shape;4533;p69"/>
            <p:cNvSpPr/>
            <p:nvPr/>
          </p:nvSpPr>
          <p:spPr>
            <a:xfrm rot="16200000">
              <a:off x="7810920" y="39927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3" name="Google Shape;4534;p69"/>
            <p:cNvSpPr/>
            <p:nvPr/>
          </p:nvSpPr>
          <p:spPr>
            <a:xfrm rot="16200000">
              <a:off x="7811640" y="3845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4" name="Google Shape;4535;p69"/>
            <p:cNvSpPr/>
            <p:nvPr/>
          </p:nvSpPr>
          <p:spPr>
            <a:xfrm rot="16200000">
              <a:off x="7811640" y="369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5" name="Google Shape;4536;p69"/>
            <p:cNvSpPr/>
            <p:nvPr/>
          </p:nvSpPr>
          <p:spPr>
            <a:xfrm rot="16200000">
              <a:off x="7811640" y="355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6" name="Google Shape;4537;p69"/>
            <p:cNvSpPr/>
            <p:nvPr/>
          </p:nvSpPr>
          <p:spPr>
            <a:xfrm rot="16200000">
              <a:off x="7811640" y="340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7" name="Google Shape;4538;p69"/>
            <p:cNvSpPr/>
            <p:nvPr/>
          </p:nvSpPr>
          <p:spPr>
            <a:xfrm rot="16200000">
              <a:off x="7811640" y="3261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98" name="Google Shape;4539;p69"/>
          <p:cNvGrpSpPr/>
          <p:nvPr/>
        </p:nvGrpSpPr>
        <p:grpSpPr>
          <a:xfrm>
            <a:off x="4789440" y="914760"/>
            <a:ext cx="1105920" cy="133920"/>
            <a:chOff x="4789440" y="914760"/>
            <a:chExt cx="1105920" cy="133920"/>
          </a:xfrm>
        </p:grpSpPr>
        <p:grpSp>
          <p:nvGrpSpPr>
            <p:cNvPr id="2899" name="Google Shape;4540;p69"/>
            <p:cNvGrpSpPr/>
            <p:nvPr/>
          </p:nvGrpSpPr>
          <p:grpSpPr>
            <a:xfrm>
              <a:off x="4789440" y="997920"/>
              <a:ext cx="883080" cy="50760"/>
              <a:chOff x="4789440" y="997920"/>
              <a:chExt cx="883080" cy="50760"/>
            </a:xfrm>
          </p:grpSpPr>
          <p:sp>
            <p:nvSpPr>
              <p:cNvPr id="2900" name="Google Shape;4541;p69"/>
              <p:cNvSpPr/>
              <p:nvPr/>
            </p:nvSpPr>
            <p:spPr>
              <a:xfrm>
                <a:off x="47894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1" name="Google Shape;4542;p69"/>
              <p:cNvSpPr/>
              <p:nvPr/>
            </p:nvSpPr>
            <p:spPr>
              <a:xfrm>
                <a:off x="48819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2" name="Google Shape;4543;p69"/>
              <p:cNvSpPr/>
              <p:nvPr/>
            </p:nvSpPr>
            <p:spPr>
              <a:xfrm>
                <a:off x="497448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3" name="Google Shape;4544;p69"/>
              <p:cNvSpPr/>
              <p:nvPr/>
            </p:nvSpPr>
            <p:spPr>
              <a:xfrm>
                <a:off x="506700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4" name="Google Shape;4545;p69"/>
              <p:cNvSpPr/>
              <p:nvPr/>
            </p:nvSpPr>
            <p:spPr>
              <a:xfrm>
                <a:off x="51595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5" name="Google Shape;4546;p69"/>
              <p:cNvSpPr/>
              <p:nvPr/>
            </p:nvSpPr>
            <p:spPr>
              <a:xfrm>
                <a:off x="52520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6" name="Google Shape;4547;p69"/>
              <p:cNvSpPr/>
              <p:nvPr/>
            </p:nvSpPr>
            <p:spPr>
              <a:xfrm>
                <a:off x="53445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7" name="Google Shape;4548;p69"/>
              <p:cNvSpPr/>
              <p:nvPr/>
            </p:nvSpPr>
            <p:spPr>
              <a:xfrm>
                <a:off x="543672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8" name="Google Shape;4549;p69"/>
              <p:cNvSpPr/>
              <p:nvPr/>
            </p:nvSpPr>
            <p:spPr>
              <a:xfrm>
                <a:off x="552924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9" name="Google Shape;4550;p69"/>
              <p:cNvSpPr/>
              <p:nvPr/>
            </p:nvSpPr>
            <p:spPr>
              <a:xfrm>
                <a:off x="5621760" y="997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10" name="Google Shape;4551;p69"/>
            <p:cNvGrpSpPr/>
            <p:nvPr/>
          </p:nvGrpSpPr>
          <p:grpSpPr>
            <a:xfrm>
              <a:off x="5012280" y="914760"/>
              <a:ext cx="883080" cy="50760"/>
              <a:chOff x="5012280" y="914760"/>
              <a:chExt cx="883080" cy="50760"/>
            </a:xfrm>
          </p:grpSpPr>
          <p:sp>
            <p:nvSpPr>
              <p:cNvPr id="2911" name="Google Shape;4552;p69"/>
              <p:cNvSpPr/>
              <p:nvPr/>
            </p:nvSpPr>
            <p:spPr>
              <a:xfrm>
                <a:off x="50122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2" name="Google Shape;4553;p69"/>
              <p:cNvSpPr/>
              <p:nvPr/>
            </p:nvSpPr>
            <p:spPr>
              <a:xfrm>
                <a:off x="51048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3" name="Google Shape;4554;p69"/>
              <p:cNvSpPr/>
              <p:nvPr/>
            </p:nvSpPr>
            <p:spPr>
              <a:xfrm>
                <a:off x="51973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4" name="Google Shape;4555;p69"/>
              <p:cNvSpPr/>
              <p:nvPr/>
            </p:nvSpPr>
            <p:spPr>
              <a:xfrm>
                <a:off x="52898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5" name="Google Shape;4556;p69"/>
              <p:cNvSpPr/>
              <p:nvPr/>
            </p:nvSpPr>
            <p:spPr>
              <a:xfrm>
                <a:off x="53820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6" name="Google Shape;4557;p69"/>
              <p:cNvSpPr/>
              <p:nvPr/>
            </p:nvSpPr>
            <p:spPr>
              <a:xfrm>
                <a:off x="547452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7" name="Google Shape;4558;p69"/>
              <p:cNvSpPr/>
              <p:nvPr/>
            </p:nvSpPr>
            <p:spPr>
              <a:xfrm>
                <a:off x="556704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8" name="Google Shape;4559;p69"/>
              <p:cNvSpPr/>
              <p:nvPr/>
            </p:nvSpPr>
            <p:spPr>
              <a:xfrm>
                <a:off x="565956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9" name="Google Shape;4560;p69"/>
              <p:cNvSpPr/>
              <p:nvPr/>
            </p:nvSpPr>
            <p:spPr>
              <a:xfrm>
                <a:off x="575208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0" name="Google Shape;4561;p69"/>
              <p:cNvSpPr/>
              <p:nvPr/>
            </p:nvSpPr>
            <p:spPr>
              <a:xfrm>
                <a:off x="5844600" y="91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921" name="Google Shape;4562;p69"/>
          <p:cNvGrpSpPr/>
          <p:nvPr/>
        </p:nvGrpSpPr>
        <p:grpSpPr>
          <a:xfrm>
            <a:off x="5058720" y="3935160"/>
            <a:ext cx="552600" cy="98640"/>
            <a:chOff x="5058720" y="3935160"/>
            <a:chExt cx="552600" cy="98640"/>
          </a:xfrm>
        </p:grpSpPr>
        <p:sp>
          <p:nvSpPr>
            <p:cNvPr id="2922" name="Google Shape;4563;p69"/>
            <p:cNvSpPr/>
            <p:nvPr/>
          </p:nvSpPr>
          <p:spPr>
            <a:xfrm rot="5400000">
              <a:off x="5512680" y="39351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23" name="Google Shape;4564;p69"/>
            <p:cNvSpPr/>
            <p:nvPr/>
          </p:nvSpPr>
          <p:spPr>
            <a:xfrm rot="5400000">
              <a:off x="5539320" y="39621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4" name="Google Shape;4565;p69"/>
            <p:cNvSpPr/>
            <p:nvPr/>
          </p:nvSpPr>
          <p:spPr>
            <a:xfrm rot="5400000">
              <a:off x="5058720" y="3938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25" name="Google Shape;4566;p69"/>
            <p:cNvSpPr/>
            <p:nvPr/>
          </p:nvSpPr>
          <p:spPr>
            <a:xfrm rot="5400000">
              <a:off x="5082480" y="3962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6" name="Google Shape;4567;p69"/>
            <p:cNvSpPr/>
            <p:nvPr/>
          </p:nvSpPr>
          <p:spPr>
            <a:xfrm rot="5400000">
              <a:off x="5334840" y="3799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PlaceHolder 1"/>
          <p:cNvSpPr>
            <a:spLocks noGrp="1"/>
          </p:cNvSpPr>
          <p:nvPr>
            <p:ph type="title"/>
          </p:nvPr>
        </p:nvSpPr>
        <p:spPr>
          <a:xfrm>
            <a:off x="1209600" y="2085840"/>
            <a:ext cx="6724440" cy="8377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lt1"/>
                </a:solidFill>
                <a:latin typeface="Exo"/>
                <a:ea typeface="Exo"/>
              </a:rPr>
              <a:t>Игры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28" name="PlaceHolder 2"/>
          <p:cNvSpPr>
            <a:spLocks noGrp="1"/>
          </p:cNvSpPr>
          <p:nvPr>
            <p:ph type="subTitle"/>
          </p:nvPr>
        </p:nvSpPr>
        <p:spPr>
          <a:xfrm>
            <a:off x="1209600" y="3057480"/>
            <a:ext cx="672444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chemeClr val="lt1"/>
              </a:solidFill>
              <a:latin typeface="PT Sans"/>
              <a:ea typeface="PT Sans"/>
            </a:endParaRPr>
          </a:p>
        </p:txBody>
      </p:sp>
      <p:sp>
        <p:nvSpPr>
          <p:cNvPr id="2929" name="PlaceHolder 3"/>
          <p:cNvSpPr>
            <a:spLocks noGrp="1"/>
          </p:cNvSpPr>
          <p:nvPr>
            <p:ph type="title"/>
          </p:nvPr>
        </p:nvSpPr>
        <p:spPr>
          <a:xfrm>
            <a:off x="3133800" y="1171440"/>
            <a:ext cx="2876040" cy="92340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1" strike="noStrike" spc="-1">
                <a:solidFill>
                  <a:schemeClr val="accent2"/>
                </a:solidFill>
                <a:latin typeface="Exo"/>
                <a:ea typeface="Exo"/>
              </a:rPr>
              <a:t>02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930" name="Google Shape;3928;p58"/>
          <p:cNvGrpSpPr/>
          <p:nvPr/>
        </p:nvGrpSpPr>
        <p:grpSpPr>
          <a:xfrm>
            <a:off x="6252840" y="-707760"/>
            <a:ext cx="296280" cy="1823040"/>
            <a:chOff x="6252840" y="-707760"/>
            <a:chExt cx="296280" cy="1823040"/>
          </a:xfrm>
        </p:grpSpPr>
        <p:sp>
          <p:nvSpPr>
            <p:cNvPr id="2931" name="Google Shape;3929;p58"/>
            <p:cNvSpPr/>
            <p:nvPr/>
          </p:nvSpPr>
          <p:spPr>
            <a:xfrm rot="16200000" flipV="1">
              <a:off x="5465880" y="7920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2" name="Google Shape;3930;p58"/>
            <p:cNvSpPr/>
            <p:nvPr/>
          </p:nvSpPr>
          <p:spPr>
            <a:xfrm rot="16200000" flipV="1">
              <a:off x="6457680" y="4273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3" name="Google Shape;3931;p58"/>
            <p:cNvSpPr/>
            <p:nvPr/>
          </p:nvSpPr>
          <p:spPr>
            <a:xfrm rot="16200000" flipV="1">
              <a:off x="6481800" y="451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4" name="Google Shape;3932;p58"/>
            <p:cNvSpPr/>
            <p:nvPr/>
          </p:nvSpPr>
          <p:spPr>
            <a:xfrm rot="16200000" flipV="1">
              <a:off x="6357960" y="1023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5" name="Google Shape;3933;p58"/>
            <p:cNvSpPr/>
            <p:nvPr/>
          </p:nvSpPr>
          <p:spPr>
            <a:xfrm rot="16200000" flipV="1">
              <a:off x="6382440" y="10472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6" name="Google Shape;3934;p58"/>
            <p:cNvSpPr/>
            <p:nvPr/>
          </p:nvSpPr>
          <p:spPr>
            <a:xfrm rot="16200000" flipV="1">
              <a:off x="5847840" y="-2282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-360 h 174960"/>
                <a:gd name="textAreaBottom" fmla="*/ 17496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37" name="Google Shape;3935;p58"/>
          <p:cNvGrpSpPr/>
          <p:nvPr/>
        </p:nvGrpSpPr>
        <p:grpSpPr>
          <a:xfrm>
            <a:off x="1827720" y="1274760"/>
            <a:ext cx="1105560" cy="133560"/>
            <a:chOff x="1827720" y="1274760"/>
            <a:chExt cx="1105560" cy="133560"/>
          </a:xfrm>
        </p:grpSpPr>
        <p:grpSp>
          <p:nvGrpSpPr>
            <p:cNvPr id="2938" name="Google Shape;3936;p58"/>
            <p:cNvGrpSpPr/>
            <p:nvPr/>
          </p:nvGrpSpPr>
          <p:grpSpPr>
            <a:xfrm>
              <a:off x="1827720" y="1357560"/>
              <a:ext cx="882720" cy="50760"/>
              <a:chOff x="1827720" y="1357560"/>
              <a:chExt cx="882720" cy="50760"/>
            </a:xfrm>
          </p:grpSpPr>
          <p:sp>
            <p:nvSpPr>
              <p:cNvPr id="2939" name="Google Shape;3937;p58"/>
              <p:cNvSpPr/>
              <p:nvPr/>
            </p:nvSpPr>
            <p:spPr>
              <a:xfrm>
                <a:off x="182772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0" name="Google Shape;3938;p58"/>
              <p:cNvSpPr/>
              <p:nvPr/>
            </p:nvSpPr>
            <p:spPr>
              <a:xfrm>
                <a:off x="191988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1" name="Google Shape;3939;p58"/>
              <p:cNvSpPr/>
              <p:nvPr/>
            </p:nvSpPr>
            <p:spPr>
              <a:xfrm>
                <a:off x="201240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2" name="Google Shape;3940;p58"/>
              <p:cNvSpPr/>
              <p:nvPr/>
            </p:nvSpPr>
            <p:spPr>
              <a:xfrm>
                <a:off x="210492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3" name="Google Shape;3941;p58"/>
              <p:cNvSpPr/>
              <p:nvPr/>
            </p:nvSpPr>
            <p:spPr>
              <a:xfrm>
                <a:off x="219744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4" name="Google Shape;3942;p58"/>
              <p:cNvSpPr/>
              <p:nvPr/>
            </p:nvSpPr>
            <p:spPr>
              <a:xfrm>
                <a:off x="228996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5" name="Google Shape;3943;p58"/>
              <p:cNvSpPr/>
              <p:nvPr/>
            </p:nvSpPr>
            <p:spPr>
              <a:xfrm>
                <a:off x="238248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6" name="Google Shape;3944;p58"/>
              <p:cNvSpPr/>
              <p:nvPr/>
            </p:nvSpPr>
            <p:spPr>
              <a:xfrm>
                <a:off x="247500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7" name="Google Shape;3945;p58"/>
              <p:cNvSpPr/>
              <p:nvPr/>
            </p:nvSpPr>
            <p:spPr>
              <a:xfrm>
                <a:off x="256716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8" name="Google Shape;3946;p58"/>
              <p:cNvSpPr/>
              <p:nvPr/>
            </p:nvSpPr>
            <p:spPr>
              <a:xfrm>
                <a:off x="2659680" y="1357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49" name="Google Shape;3947;p58"/>
            <p:cNvGrpSpPr/>
            <p:nvPr/>
          </p:nvGrpSpPr>
          <p:grpSpPr>
            <a:xfrm>
              <a:off x="2050200" y="1274760"/>
              <a:ext cx="883080" cy="50760"/>
              <a:chOff x="2050200" y="1274760"/>
              <a:chExt cx="883080" cy="50760"/>
            </a:xfrm>
          </p:grpSpPr>
          <p:sp>
            <p:nvSpPr>
              <p:cNvPr id="2950" name="Google Shape;3948;p58"/>
              <p:cNvSpPr/>
              <p:nvPr/>
            </p:nvSpPr>
            <p:spPr>
              <a:xfrm>
                <a:off x="205020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1" name="Google Shape;3949;p58"/>
              <p:cNvSpPr/>
              <p:nvPr/>
            </p:nvSpPr>
            <p:spPr>
              <a:xfrm>
                <a:off x="214272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2" name="Google Shape;3950;p58"/>
              <p:cNvSpPr/>
              <p:nvPr/>
            </p:nvSpPr>
            <p:spPr>
              <a:xfrm>
                <a:off x="223524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3" name="Google Shape;3951;p58"/>
              <p:cNvSpPr/>
              <p:nvPr/>
            </p:nvSpPr>
            <p:spPr>
              <a:xfrm>
                <a:off x="232776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4" name="Google Shape;3952;p58"/>
              <p:cNvSpPr/>
              <p:nvPr/>
            </p:nvSpPr>
            <p:spPr>
              <a:xfrm>
                <a:off x="242028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5" name="Google Shape;3953;p58"/>
              <p:cNvSpPr/>
              <p:nvPr/>
            </p:nvSpPr>
            <p:spPr>
              <a:xfrm>
                <a:off x="251244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6" name="Google Shape;3954;p58"/>
              <p:cNvSpPr/>
              <p:nvPr/>
            </p:nvSpPr>
            <p:spPr>
              <a:xfrm>
                <a:off x="260496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7" name="Google Shape;3955;p58"/>
              <p:cNvSpPr/>
              <p:nvPr/>
            </p:nvSpPr>
            <p:spPr>
              <a:xfrm>
                <a:off x="269748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8" name="Google Shape;3956;p58"/>
              <p:cNvSpPr/>
              <p:nvPr/>
            </p:nvSpPr>
            <p:spPr>
              <a:xfrm>
                <a:off x="279000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9" name="Google Shape;3957;p58"/>
              <p:cNvSpPr/>
              <p:nvPr/>
            </p:nvSpPr>
            <p:spPr>
              <a:xfrm>
                <a:off x="2882520" y="1274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960" name="Google Shape;3958;p58"/>
          <p:cNvGrpSpPr/>
          <p:nvPr/>
        </p:nvGrpSpPr>
        <p:grpSpPr>
          <a:xfrm>
            <a:off x="2328480" y="4354200"/>
            <a:ext cx="552600" cy="98640"/>
            <a:chOff x="2328480" y="4354200"/>
            <a:chExt cx="552600" cy="98640"/>
          </a:xfrm>
        </p:grpSpPr>
        <p:sp>
          <p:nvSpPr>
            <p:cNvPr id="2961" name="Google Shape;3959;p58"/>
            <p:cNvSpPr/>
            <p:nvPr/>
          </p:nvSpPr>
          <p:spPr>
            <a:xfrm rot="5400000">
              <a:off x="2782440" y="43542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2" name="Google Shape;3960;p58"/>
            <p:cNvSpPr/>
            <p:nvPr/>
          </p:nvSpPr>
          <p:spPr>
            <a:xfrm rot="5400000">
              <a:off x="2809080" y="43812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63" name="Google Shape;3961;p58"/>
            <p:cNvSpPr/>
            <p:nvPr/>
          </p:nvSpPr>
          <p:spPr>
            <a:xfrm rot="5400000">
              <a:off x="2328480" y="43574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4" name="Google Shape;3962;p58"/>
            <p:cNvSpPr/>
            <p:nvPr/>
          </p:nvSpPr>
          <p:spPr>
            <a:xfrm rot="5400000">
              <a:off x="2352240" y="4381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65" name="Google Shape;3963;p58"/>
            <p:cNvSpPr/>
            <p:nvPr/>
          </p:nvSpPr>
          <p:spPr>
            <a:xfrm rot="5400000">
              <a:off x="2604240" y="42188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66" name="Google Shape;3964;p58"/>
          <p:cNvGrpSpPr/>
          <p:nvPr/>
        </p:nvGrpSpPr>
        <p:grpSpPr>
          <a:xfrm>
            <a:off x="3800880" y="594000"/>
            <a:ext cx="552600" cy="98640"/>
            <a:chOff x="3800880" y="594000"/>
            <a:chExt cx="552600" cy="98640"/>
          </a:xfrm>
        </p:grpSpPr>
        <p:sp>
          <p:nvSpPr>
            <p:cNvPr id="2967" name="Google Shape;3965;p58"/>
            <p:cNvSpPr/>
            <p:nvPr/>
          </p:nvSpPr>
          <p:spPr>
            <a:xfrm rot="5400000">
              <a:off x="4254840" y="5940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8" name="Google Shape;3966;p58"/>
            <p:cNvSpPr/>
            <p:nvPr/>
          </p:nvSpPr>
          <p:spPr>
            <a:xfrm rot="5400000">
              <a:off x="4281480" y="6210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69" name="Google Shape;3967;p58"/>
            <p:cNvSpPr/>
            <p:nvPr/>
          </p:nvSpPr>
          <p:spPr>
            <a:xfrm rot="5400000">
              <a:off x="3800880" y="597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70" name="Google Shape;3968;p58"/>
            <p:cNvSpPr/>
            <p:nvPr/>
          </p:nvSpPr>
          <p:spPr>
            <a:xfrm rot="5400000">
              <a:off x="3825000" y="6210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1" name="Google Shape;3969;p58"/>
            <p:cNvSpPr/>
            <p:nvPr/>
          </p:nvSpPr>
          <p:spPr>
            <a:xfrm rot="5400000">
              <a:off x="4077000" y="4582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PlaceHolder 1"/>
          <p:cNvSpPr>
            <a:spLocks noGrp="1"/>
          </p:cNvSpPr>
          <p:nvPr>
            <p:ph type="title"/>
          </p:nvPr>
        </p:nvSpPr>
        <p:spPr>
          <a:xfrm>
            <a:off x="714240" y="1085760"/>
            <a:ext cx="4400280" cy="1199880"/>
          </a:xfrm>
          <a:prstGeom prst="rect">
            <a:avLst/>
          </a:prstGeom>
          <a:noFill/>
          <a:ln w="0">
            <a:noFill/>
          </a:ln>
          <a:effectLst>
            <a:outerShdw blurRad="1573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Exo"/>
                <a:ea typeface="Exo"/>
              </a:rPr>
              <a:t>Правила игры 'Города'</a:t>
            </a:r>
            <a:endParaRPr lang="fr-FR" sz="3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73" name="PlaceHolder 2"/>
          <p:cNvSpPr>
            <a:spLocks noGrp="1"/>
          </p:cNvSpPr>
          <p:nvPr>
            <p:ph type="subTitle"/>
          </p:nvPr>
        </p:nvSpPr>
        <p:spPr>
          <a:xfrm>
            <a:off x="714240" y="2362320"/>
            <a:ext cx="4400280" cy="169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lt1"/>
                </a:solidFill>
                <a:latin typeface="PT Sans"/>
                <a:ea typeface="PT Sans"/>
              </a:rPr>
              <a:t>Игра 'Города' заключается в том, что игроки по очереди называют города, начиная с последней буквы предыдущего. Игра продолжается до тех пор, пока один из игроков не сможет назвать город.</a:t>
            </a:r>
            <a:endParaRPr lang="en-US" sz="14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974" name="Google Shape;2807;p37"/>
          <p:cNvSpPr/>
          <p:nvPr/>
        </p:nvSpPr>
        <p:spPr>
          <a:xfrm>
            <a:off x="5474880" y="1307160"/>
            <a:ext cx="2727360" cy="27298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blurRad="657360" algn="bl" rotWithShape="0">
              <a:schemeClr val="accent2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75" name="Google Shape;2808;p37"/>
          <p:cNvSpPr/>
          <p:nvPr/>
        </p:nvSpPr>
        <p:spPr>
          <a:xfrm>
            <a:off x="-1419120" y="4200480"/>
            <a:ext cx="1990440" cy="662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120" rIns="870823080" bIns="3312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76" name="Google Shape;2809;p37"/>
          <p:cNvSpPr/>
          <p:nvPr/>
        </p:nvSpPr>
        <p:spPr>
          <a:xfrm>
            <a:off x="-1114560" y="3924360"/>
            <a:ext cx="1990440" cy="6624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120" rIns="870823080" bIns="3312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977" name="Google Shape;2810;p37"/>
          <p:cNvGrpSpPr/>
          <p:nvPr/>
        </p:nvGrpSpPr>
        <p:grpSpPr>
          <a:xfrm>
            <a:off x="7471800" y="3617640"/>
            <a:ext cx="883080" cy="241560"/>
            <a:chOff x="7471800" y="3617640"/>
            <a:chExt cx="883080" cy="241560"/>
          </a:xfrm>
        </p:grpSpPr>
        <p:sp>
          <p:nvSpPr>
            <p:cNvPr id="2978" name="Google Shape;2811;p37"/>
            <p:cNvSpPr/>
            <p:nvPr/>
          </p:nvSpPr>
          <p:spPr>
            <a:xfrm rot="10800000">
              <a:off x="8202960" y="36176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9" name="Google Shape;2812;p37"/>
            <p:cNvSpPr/>
            <p:nvPr/>
          </p:nvSpPr>
          <p:spPr>
            <a:xfrm rot="10800000">
              <a:off x="8056800" y="361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0" name="Google Shape;2813;p37"/>
            <p:cNvSpPr/>
            <p:nvPr/>
          </p:nvSpPr>
          <p:spPr>
            <a:xfrm rot="10800000">
              <a:off x="7910640" y="361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1" name="Google Shape;2814;p37"/>
            <p:cNvSpPr/>
            <p:nvPr/>
          </p:nvSpPr>
          <p:spPr>
            <a:xfrm rot="10800000">
              <a:off x="7764480" y="361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2" name="Google Shape;2815;p37"/>
            <p:cNvSpPr/>
            <p:nvPr/>
          </p:nvSpPr>
          <p:spPr>
            <a:xfrm rot="10800000">
              <a:off x="7618320" y="361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3" name="Google Shape;2816;p37"/>
            <p:cNvSpPr/>
            <p:nvPr/>
          </p:nvSpPr>
          <p:spPr>
            <a:xfrm rot="10800000">
              <a:off x="7471800" y="361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984" name="Google Shape;2817;p37"/>
          <p:cNvGrpSpPr/>
          <p:nvPr/>
        </p:nvGrpSpPr>
        <p:grpSpPr>
          <a:xfrm>
            <a:off x="2118600" y="412560"/>
            <a:ext cx="552600" cy="98640"/>
            <a:chOff x="2118600" y="412560"/>
            <a:chExt cx="552600" cy="98640"/>
          </a:xfrm>
        </p:grpSpPr>
        <p:sp>
          <p:nvSpPr>
            <p:cNvPr id="2985" name="Google Shape;2818;p37"/>
            <p:cNvSpPr/>
            <p:nvPr/>
          </p:nvSpPr>
          <p:spPr>
            <a:xfrm rot="5400000">
              <a:off x="2572560" y="4125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6" name="Google Shape;2819;p37"/>
            <p:cNvSpPr/>
            <p:nvPr/>
          </p:nvSpPr>
          <p:spPr>
            <a:xfrm rot="5400000">
              <a:off x="2599200" y="4395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7" name="Google Shape;2820;p37"/>
            <p:cNvSpPr/>
            <p:nvPr/>
          </p:nvSpPr>
          <p:spPr>
            <a:xfrm rot="5400000">
              <a:off x="2118600" y="4154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8" name="Google Shape;2821;p37"/>
            <p:cNvSpPr/>
            <p:nvPr/>
          </p:nvSpPr>
          <p:spPr>
            <a:xfrm rot="5400000">
              <a:off x="2142360" y="4395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9" name="Google Shape;2822;p37"/>
            <p:cNvSpPr/>
            <p:nvPr/>
          </p:nvSpPr>
          <p:spPr>
            <a:xfrm rot="5400000">
              <a:off x="2394720" y="2764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90" name="Google Shape;2823;p37"/>
          <p:cNvGrpSpPr/>
          <p:nvPr/>
        </p:nvGrpSpPr>
        <p:grpSpPr>
          <a:xfrm>
            <a:off x="2596320" y="4298040"/>
            <a:ext cx="882720" cy="241560"/>
            <a:chOff x="2596320" y="4298040"/>
            <a:chExt cx="882720" cy="241560"/>
          </a:xfrm>
        </p:grpSpPr>
        <p:sp>
          <p:nvSpPr>
            <p:cNvPr id="2991" name="Google Shape;2824;p37"/>
            <p:cNvSpPr/>
            <p:nvPr/>
          </p:nvSpPr>
          <p:spPr>
            <a:xfrm>
              <a:off x="2596320" y="4298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2" name="Google Shape;2825;p37"/>
            <p:cNvSpPr/>
            <p:nvPr/>
          </p:nvSpPr>
          <p:spPr>
            <a:xfrm>
              <a:off x="2743560" y="4298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3" name="Google Shape;2826;p37"/>
            <p:cNvSpPr/>
            <p:nvPr/>
          </p:nvSpPr>
          <p:spPr>
            <a:xfrm>
              <a:off x="2889720" y="4298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4" name="Google Shape;2827;p37"/>
            <p:cNvSpPr/>
            <p:nvPr/>
          </p:nvSpPr>
          <p:spPr>
            <a:xfrm>
              <a:off x="3036240" y="4298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5" name="Google Shape;2828;p37"/>
            <p:cNvSpPr/>
            <p:nvPr/>
          </p:nvSpPr>
          <p:spPr>
            <a:xfrm>
              <a:off x="3182400" y="4298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6" name="Google Shape;2829;p37"/>
            <p:cNvSpPr/>
            <p:nvPr/>
          </p:nvSpPr>
          <p:spPr>
            <a:xfrm>
              <a:off x="3328560" y="4298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997" name="Google Shape;2830;p37"/>
          <p:cNvGrpSpPr/>
          <p:nvPr/>
        </p:nvGrpSpPr>
        <p:grpSpPr>
          <a:xfrm>
            <a:off x="4762080" y="4298040"/>
            <a:ext cx="1105920" cy="133560"/>
            <a:chOff x="4762080" y="4298040"/>
            <a:chExt cx="1105920" cy="133560"/>
          </a:xfrm>
        </p:grpSpPr>
        <p:grpSp>
          <p:nvGrpSpPr>
            <p:cNvPr id="2998" name="Google Shape;2831;p37"/>
            <p:cNvGrpSpPr/>
            <p:nvPr/>
          </p:nvGrpSpPr>
          <p:grpSpPr>
            <a:xfrm>
              <a:off x="4762080" y="4380840"/>
              <a:ext cx="883080" cy="50760"/>
              <a:chOff x="4762080" y="4380840"/>
              <a:chExt cx="883080" cy="50760"/>
            </a:xfrm>
          </p:grpSpPr>
          <p:sp>
            <p:nvSpPr>
              <p:cNvPr id="2999" name="Google Shape;2832;p37"/>
              <p:cNvSpPr/>
              <p:nvPr/>
            </p:nvSpPr>
            <p:spPr>
              <a:xfrm>
                <a:off x="476208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0" name="Google Shape;2833;p37"/>
              <p:cNvSpPr/>
              <p:nvPr/>
            </p:nvSpPr>
            <p:spPr>
              <a:xfrm>
                <a:off x="485460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1" name="Google Shape;2834;p37"/>
              <p:cNvSpPr/>
              <p:nvPr/>
            </p:nvSpPr>
            <p:spPr>
              <a:xfrm>
                <a:off x="494712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2" name="Google Shape;2835;p37"/>
              <p:cNvSpPr/>
              <p:nvPr/>
            </p:nvSpPr>
            <p:spPr>
              <a:xfrm>
                <a:off x="503964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3" name="Google Shape;2836;p37"/>
              <p:cNvSpPr/>
              <p:nvPr/>
            </p:nvSpPr>
            <p:spPr>
              <a:xfrm>
                <a:off x="513216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4" name="Google Shape;2837;p37"/>
              <p:cNvSpPr/>
              <p:nvPr/>
            </p:nvSpPr>
            <p:spPr>
              <a:xfrm>
                <a:off x="522468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5" name="Google Shape;2838;p37"/>
              <p:cNvSpPr/>
              <p:nvPr/>
            </p:nvSpPr>
            <p:spPr>
              <a:xfrm>
                <a:off x="531684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6" name="Google Shape;2839;p37"/>
              <p:cNvSpPr/>
              <p:nvPr/>
            </p:nvSpPr>
            <p:spPr>
              <a:xfrm>
                <a:off x="540936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7" name="Google Shape;2840;p37"/>
              <p:cNvSpPr/>
              <p:nvPr/>
            </p:nvSpPr>
            <p:spPr>
              <a:xfrm>
                <a:off x="550188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8" name="Google Shape;2841;p37"/>
              <p:cNvSpPr/>
              <p:nvPr/>
            </p:nvSpPr>
            <p:spPr>
              <a:xfrm>
                <a:off x="5594400" y="438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09" name="Google Shape;2842;p37"/>
            <p:cNvGrpSpPr/>
            <p:nvPr/>
          </p:nvGrpSpPr>
          <p:grpSpPr>
            <a:xfrm>
              <a:off x="4984920" y="4298040"/>
              <a:ext cx="883080" cy="50760"/>
              <a:chOff x="4984920" y="4298040"/>
              <a:chExt cx="883080" cy="50760"/>
            </a:xfrm>
          </p:grpSpPr>
          <p:sp>
            <p:nvSpPr>
              <p:cNvPr id="3010" name="Google Shape;2843;p37"/>
              <p:cNvSpPr/>
              <p:nvPr/>
            </p:nvSpPr>
            <p:spPr>
              <a:xfrm>
                <a:off x="498492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1" name="Google Shape;2844;p37"/>
              <p:cNvSpPr/>
              <p:nvPr/>
            </p:nvSpPr>
            <p:spPr>
              <a:xfrm>
                <a:off x="507744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2" name="Google Shape;2845;p37"/>
              <p:cNvSpPr/>
              <p:nvPr/>
            </p:nvSpPr>
            <p:spPr>
              <a:xfrm>
                <a:off x="516996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3" name="Google Shape;2846;p37"/>
              <p:cNvSpPr/>
              <p:nvPr/>
            </p:nvSpPr>
            <p:spPr>
              <a:xfrm>
                <a:off x="526212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4" name="Google Shape;2847;p37"/>
              <p:cNvSpPr/>
              <p:nvPr/>
            </p:nvSpPr>
            <p:spPr>
              <a:xfrm>
                <a:off x="535464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5" name="Google Shape;2848;p37"/>
              <p:cNvSpPr/>
              <p:nvPr/>
            </p:nvSpPr>
            <p:spPr>
              <a:xfrm>
                <a:off x="544716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6" name="Google Shape;2849;p37"/>
              <p:cNvSpPr/>
              <p:nvPr/>
            </p:nvSpPr>
            <p:spPr>
              <a:xfrm>
                <a:off x="553968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7" name="Google Shape;2850;p37"/>
              <p:cNvSpPr/>
              <p:nvPr/>
            </p:nvSpPr>
            <p:spPr>
              <a:xfrm>
                <a:off x="563220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8" name="Google Shape;2851;p37"/>
              <p:cNvSpPr/>
              <p:nvPr/>
            </p:nvSpPr>
            <p:spPr>
              <a:xfrm>
                <a:off x="572472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9" name="Google Shape;2852;p37"/>
              <p:cNvSpPr/>
              <p:nvPr/>
            </p:nvSpPr>
            <p:spPr>
              <a:xfrm>
                <a:off x="5817240" y="4298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662" y="-125295"/>
            <a:ext cx="4707146" cy="95508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 игры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5924144" y="3149849"/>
            <a:ext cx="2650788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play_cities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message.text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bot.send_message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(message.chat.id,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cities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248" y="595304"/>
            <a:ext cx="308366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FindNumbersOfBukvs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bukvs_numb.get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last_bot_num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cities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функция игры в города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!=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num_of_last_bot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FindNumbersOfBukvs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num_of_last_bot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x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809" y="3121198"/>
            <a:ext cx="5466335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letter_map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 x].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lower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x +=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continue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letter_map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&gt;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num_of_bukv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letter_map.keys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index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num_of_bukv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random.randint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letter_map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Генерируем случайный индекс города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261235" y="580979"/>
            <a:ext cx="417255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"Не могу подобрать город на эту букву."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Получаем название города из списка `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alphabet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` по индексу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computer_ans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num_of_bukv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lalast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computer_ans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"Такого города не существует в России"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last_bot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computer_ans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computer_ans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-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computer_ans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687</Words>
  <Application>Microsoft Office PowerPoint</Application>
  <PresentationFormat>Экран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30</vt:i4>
      </vt:variant>
      <vt:variant>
        <vt:lpstr>Заголовки слайдов</vt:lpstr>
      </vt:variant>
      <vt:variant>
        <vt:i4>13</vt:i4>
      </vt:variant>
    </vt:vector>
  </HeadingPairs>
  <TitlesOfParts>
    <vt:vector size="50" baseType="lpstr">
      <vt:lpstr>Arial</vt:lpstr>
      <vt:lpstr>Exo</vt:lpstr>
      <vt:lpstr>JetBrains Mono</vt:lpstr>
      <vt:lpstr>OpenSymbol</vt:lpstr>
      <vt:lpstr>PT Sans</vt:lpstr>
      <vt:lpstr>Symbol</vt:lpstr>
      <vt:lpstr>Wingdings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Data Center Business Plan by Slidesgo</vt:lpstr>
      <vt:lpstr>Slidesgo Final Pages</vt:lpstr>
      <vt:lpstr>Slidesgo Final Pages</vt:lpstr>
      <vt:lpstr>Разработка бота</vt:lpstr>
      <vt:lpstr>Введение</vt:lpstr>
      <vt:lpstr>Введение</vt:lpstr>
      <vt:lpstr>Что такое Telegram-бот</vt:lpstr>
      <vt:lpstr>Основы библиотеки telebot</vt:lpstr>
      <vt:lpstr>Принципы работы с ботами</vt:lpstr>
      <vt:lpstr>Игры</vt:lpstr>
      <vt:lpstr>Правила игры 'Города'</vt:lpstr>
      <vt:lpstr>Реализация игры</vt:lpstr>
      <vt:lpstr> Игра 'Угадай число'</vt:lpstr>
      <vt:lpstr>Реализация игры</vt:lpstr>
      <vt:lpstr>Обработка пользовательского ввода</vt:lpstr>
      <vt:lpstr>Заключение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бота</dc:title>
  <dc:creator>Alexey</dc:creator>
  <cp:lastModifiedBy>Alexey</cp:lastModifiedBy>
  <cp:revision>6</cp:revision>
  <dcterms:modified xsi:type="dcterms:W3CDTF">2025-05-24T20:02:19Z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2025-05-10T18:38:54Z</dcterms:created>
  <dc:creator>Unknown Creator</dc:creator>
  <dc:description/>
  <dc:language>en-US</dc:language>
  <cp:lastModifiedBy>Unknown Creator</cp:lastModifiedBy>
  <dcterms:modified xsi:type="dcterms:W3CDTF">2025-05-10T18:38:54Z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