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F224F68-1C73-4C55-B726-C74F3F41A3E5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7992274-00B6-4D5F-8E4F-E36C21C0D3C3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ru-RU" dirty="0" smtClean="0"/>
              <a:t>Тема проекта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игра «змейка»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71944" y="5572140"/>
            <a:ext cx="4972056" cy="1285860"/>
          </a:xfrm>
        </p:spPr>
        <p:txBody>
          <a:bodyPr>
            <a:normAutofit/>
          </a:bodyPr>
          <a:lstStyle/>
          <a:p>
            <a:pPr algn="r"/>
            <a:r>
              <a:rPr lang="ru-RU" sz="1600" dirty="0" smtClean="0"/>
              <a:t>Работу выполнил: Малахов Вячеслав</a:t>
            </a:r>
            <a:endParaRPr lang="ru-RU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607449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000" dirty="0" smtClean="0"/>
              <a:t>Цель проекта</a:t>
            </a:r>
            <a:r>
              <a:rPr lang="en-US" sz="2000" dirty="0" smtClean="0"/>
              <a:t>:</a:t>
            </a:r>
            <a:r>
              <a:rPr lang="ru-RU" sz="2000" dirty="0" smtClean="0"/>
              <a:t> создать код для игры в «змейку» на </a:t>
            </a:r>
            <a:r>
              <a:rPr lang="en-US" sz="2000" dirty="0" smtClean="0"/>
              <a:t>python </a:t>
            </a:r>
            <a:r>
              <a:rPr lang="ru-RU" sz="2000" dirty="0" smtClean="0"/>
              <a:t>с помощью библиотеки </a:t>
            </a:r>
            <a:r>
              <a:rPr lang="en-US" sz="2000" dirty="0" smtClean="0"/>
              <a:t>turtle</a:t>
            </a:r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4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ru-RU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ru-RU" sz="2000" dirty="0" smtClean="0"/>
              <a:t>Суть игры</a:t>
            </a:r>
            <a:r>
              <a:rPr lang="en-US" sz="2000" dirty="0" smtClean="0"/>
              <a:t>: </a:t>
            </a:r>
            <a:r>
              <a:rPr lang="ru-RU" sz="2000" dirty="0" smtClean="0"/>
              <a:t>в игре "Змейка" цель игрока заключается в управлении змейкой, которая постоянно движется по экрану. Игрок управляет направлением движения змейки с помощью клавиш W, A, S и D (вверх, влево, вниз, вправо)</a:t>
            </a:r>
          </a:p>
        </p:txBody>
      </p:sp>
      <p:pic>
        <p:nvPicPr>
          <p:cNvPr id="1026" name="Picture 2" descr="https://avatars.mds.yandex.net/i?id=ea1f6982b6914b98cc018fd2a192856c1fd256ad-5657852-images-thumbs&amp;n=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357298"/>
            <a:ext cx="5857916" cy="3295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dirty="0" smtClean="0"/>
              <a:t>Создаем окно игры, задаем заголовок и цвет фона, устанавливаем размеры окна и отключаем автоматическое обновление экрана для более плавной </a:t>
            </a:r>
            <a:r>
              <a:rPr lang="ru-RU" sz="2000" dirty="0" smtClean="0"/>
              <a:t>анимации</a:t>
            </a:r>
            <a:r>
              <a:rPr lang="en-US" sz="2000" dirty="0" smtClean="0"/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214554"/>
            <a:ext cx="4929213" cy="2300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400" dirty="0" smtClean="0"/>
              <a:t>Создаем тело змейки из трех сегментов, каждый – квадратного вида, белого цвета, расположенных в ряд</a:t>
            </a:r>
            <a:r>
              <a:rPr lang="ru-RU" sz="1400" dirty="0" smtClean="0"/>
              <a:t>.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ru-RU" sz="1400" dirty="0" smtClean="0"/>
              <a:t>Так же добавим бонус </a:t>
            </a:r>
            <a:r>
              <a:rPr lang="ru-RU" sz="1400" dirty="0" smtClean="0"/>
              <a:t>в виде красного круга, который случайным образом появляется на экране.</a:t>
            </a:r>
            <a:endParaRPr lang="ru-RU" sz="14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2786058"/>
            <a:ext cx="5834086" cy="364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1400" dirty="0" smtClean="0"/>
              <a:t>Инициализация счета и основной игровой цикл для постоянного обновления экрана.</a:t>
            </a:r>
            <a:br>
              <a:rPr lang="ru-RU" sz="1400" dirty="0" smtClean="0"/>
            </a:br>
            <a:r>
              <a:rPr lang="ru-RU" sz="1400" dirty="0" smtClean="0"/>
              <a:t>Проверяем столкновение с бонусом: если оно произошло, перемещаем бонус и добавляем сегмент к змейке.</a:t>
            </a:r>
            <a:br>
              <a:rPr lang="ru-RU" sz="1400" dirty="0" smtClean="0"/>
            </a:br>
            <a:r>
              <a:rPr lang="ru-RU" sz="1400" dirty="0" smtClean="0"/>
              <a:t>Обновляем положение каждого сегмента змейки, следуя за головой.</a:t>
            </a:r>
            <a:endParaRPr lang="ru-RU" sz="1400" dirty="0"/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714620"/>
            <a:ext cx="55054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39</TotalTime>
  <Words>124</Words>
  <Application>Microsoft Office PowerPoint</Application>
  <PresentationFormat>Экран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Городская</vt:lpstr>
      <vt:lpstr>Тема проекта: игра «змейка»</vt:lpstr>
      <vt:lpstr> </vt:lpstr>
      <vt:lpstr>Создаем окно игры, задаем заголовок и цвет фона, устанавливаем размеры окна и отключаем автоматическое обновление экрана для более плавной анимации.</vt:lpstr>
      <vt:lpstr>Создаем тело змейки из трех сегментов, каждый – квадратного вида, белого цвета, расположенных в ряд. Так же добавим бонус в виде красного круга, который случайным образом появляется на экране.</vt:lpstr>
      <vt:lpstr>Инициализация счета и основной игровой цикл для постоянного обновления экрана. Проверяем столкновение с бонусом: если оно произошло, перемещаем бонус и добавляем сегмент к змейке. Обновляем положение каждого сегмента змейки, следуя за головой.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игра «змейка</dc:title>
  <dc:creator>asus-pc</dc:creator>
  <cp:lastModifiedBy>asus-pc</cp:lastModifiedBy>
  <cp:revision>5</cp:revision>
  <dcterms:created xsi:type="dcterms:W3CDTF">2025-05-08T11:55:37Z</dcterms:created>
  <dcterms:modified xsi:type="dcterms:W3CDTF">2025-05-24T20:40:36Z</dcterms:modified>
</cp:coreProperties>
</file>