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Игра запоминайка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на </a:t>
            </a:r>
            <a:r>
              <a:rPr lang="ru-RU" dirty="0" smtClean="0"/>
              <a:t>пайтон</a:t>
            </a:r>
            <a:r>
              <a:rPr lang="en-US" dirty="0" smtClean="0"/>
              <a:t> </a:t>
            </a:r>
            <a:r>
              <a:rPr lang="ru-RU" dirty="0" smtClean="0"/>
              <a:t>за весенний семестр.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</a:t>
            </a:r>
            <a:r>
              <a:rPr lang="ru-RU" dirty="0" smtClean="0"/>
              <a:t> чём игра?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Игра заключается в том, что надо запомнить что находилось на картинке и отвечать на вопросы.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52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играть?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отвечать на вопросы будет открываться окно с вопросом и варианты ответа.</a:t>
            </a:r>
          </a:p>
          <a:p>
            <a:r>
              <a:rPr lang="ru-RU" dirty="0" smtClean="0"/>
              <a:t>Чтобы выбрать вариант нужно нажать на нужную кнопку </a:t>
            </a:r>
            <a:r>
              <a:rPr lang="ru-RU" smtClean="0"/>
              <a:t>на клавиатуре.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37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308</TotalTime>
  <Words>55</Words>
  <Application>Microsoft Office PowerPoint</Application>
  <PresentationFormat>Экран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NewsPrint</vt:lpstr>
      <vt:lpstr>      Игра запоминайка</vt:lpstr>
      <vt:lpstr>О чём игра?</vt:lpstr>
      <vt:lpstr>Как играть?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запоминайка</dc:title>
  <dc:creator>Александр Мажуга</dc:creator>
  <cp:lastModifiedBy>Александр Мажуга</cp:lastModifiedBy>
  <cp:revision>5</cp:revision>
  <dcterms:created xsi:type="dcterms:W3CDTF">2025-04-21T16:57:35Z</dcterms:created>
  <dcterms:modified xsi:type="dcterms:W3CDTF">2025-05-21T17:28:09Z</dcterms:modified>
</cp:coreProperties>
</file>