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6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58C6-3894-43DF-9018-36B53EF0C07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F4D3-2A23-40E2-9BE3-C5A7F762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stbanehus.d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635" y="2442018"/>
            <a:ext cx="9144000" cy="2387600"/>
          </a:xfrm>
        </p:spPr>
        <p:txBody>
          <a:bodyPr/>
          <a:lstStyle/>
          <a:p>
            <a:r>
              <a:rPr lang="en-US" dirty="0" smtClean="0"/>
              <a:t>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23" y="1420675"/>
            <a:ext cx="2340825" cy="22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125241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Østbanehus</a:t>
            </a:r>
            <a:r>
              <a:rPr lang="en-GB" dirty="0"/>
              <a:t> is a housing cooperative company with 170 apartments, which is owned and ran by it’s residents. It is located at </a:t>
            </a:r>
            <a:r>
              <a:rPr lang="en-GB" dirty="0" err="1"/>
              <a:t>Middelfart</a:t>
            </a:r>
            <a:r>
              <a:rPr lang="en-GB" dirty="0"/>
              <a:t> </a:t>
            </a:r>
            <a:r>
              <a:rPr lang="en-GB" dirty="0" err="1"/>
              <a:t>Gade</a:t>
            </a:r>
            <a:r>
              <a:rPr lang="en-GB" dirty="0"/>
              <a:t> 12-18, </a:t>
            </a:r>
            <a:r>
              <a:rPr lang="en-GB" dirty="0" err="1"/>
              <a:t>Holstebro</a:t>
            </a:r>
            <a:r>
              <a:rPr lang="en-GB" dirty="0"/>
              <a:t> Street 8-12, </a:t>
            </a:r>
            <a:r>
              <a:rPr lang="en-GB" dirty="0" err="1"/>
              <a:t>Ringkøbing</a:t>
            </a:r>
            <a:r>
              <a:rPr lang="en-GB" dirty="0"/>
              <a:t> Street 7-15 and </a:t>
            </a:r>
            <a:r>
              <a:rPr lang="en-GB" dirty="0" err="1"/>
              <a:t>Østbanegade</a:t>
            </a:r>
            <a:r>
              <a:rPr lang="en-GB" dirty="0"/>
              <a:t> 175-177. It was established in 2003 and there are about 30 rental apartments, which are converted into housing cooperative and sold. It is considered a pretty cheap and safe way of getting a place to live in Denmark - which is an appealing offer for young families - with a strong community formed by all residents and led by a board members team, which is changed annually and is responsible for managing the finances and solving the eventual problems. Currently </a:t>
            </a:r>
            <a:r>
              <a:rPr lang="en-GB" dirty="0" err="1"/>
              <a:t>Østbanehus</a:t>
            </a:r>
            <a:r>
              <a:rPr lang="en-GB" dirty="0"/>
              <a:t> has an existing system, which consists of a web site(</a:t>
            </a:r>
            <a:r>
              <a:rPr lang="en-GB" u="sng" dirty="0">
                <a:hlinkClick r:id="rId2"/>
              </a:rPr>
              <a:t>http://ostbanehus.dk/</a:t>
            </a:r>
            <a:r>
              <a:rPr lang="en-GB" dirty="0"/>
              <a:t>) with basic information about the company and the building. Now, they are hiring a company, which is responsible for administrating the building and finances. But it is considered cost-inefficient and, also, a threat and, therefore, they would like to get their own administrating system, which will be used mainly by their board members and which is going to strengthen their position.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Management system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ØstManSys</dc:title>
  <dc:creator>Cristian Patras</dc:creator>
  <cp:lastModifiedBy>Cristian Patras</cp:lastModifiedBy>
  <cp:revision>5</cp:revision>
  <dcterms:created xsi:type="dcterms:W3CDTF">2017-04-18T09:12:57Z</dcterms:created>
  <dcterms:modified xsi:type="dcterms:W3CDTF">2017-04-19T11:38:19Z</dcterms:modified>
</cp:coreProperties>
</file>