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39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11HF67NBOD2.png"/>
  <Relationship Id="rId3" Type="http://schemas.openxmlformats.org/officeDocument/2006/relationships/image" Target="../media/3b87e891302970c99caf500553883640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Allenhouse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11HF67NBOD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2025-06-27T18:07:12Z</dcterms:created>
  <dcterms:modified xsi:type="dcterms:W3CDTF">2025-06-27T18:07:12Z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