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99246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4OVYPKWMYG1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Pranav Shukl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Allenhouse for participating in Badminton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4OVYPKWMYG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35">
  <a:themeElements>
    <a:clrScheme name="Theme3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2025-06-26T22:16:34Z</dcterms:created>
  <dcterms:modified xsi:type="dcterms:W3CDTF">2025-06-26T22:16:34Z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