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212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9f5338310d8898dfc1a0e6700cfe3292.png"/>
  <Relationship Id="rId3" Type="http://schemas.openxmlformats.org/officeDocument/2006/relationships/image" Target="../media/20255NMNFGMKZU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666750" y="0"/>
          <a:ext cx="12192000" cy="6858000"/>
          <a:chOff x="-666750" y="0"/>
          <a:chExt cx="12192000" cy="6858000"/>
        </a:xfrm>
      </p:grpSpPr>
      <p:pic>
        <p:nvPicPr>
          <p:cNvPr id="2" name="Picture 2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6"/>
          <p:cNvSpPr txBox="1"/>
          <p:nvPr/>
        </p:nvSpPr>
        <p:spPr>
          <a:xfrm>
            <a:off x="4162425" y="3962400"/>
            <a:ext cx="4038600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0000">
                    <a:alpha val="100000"/>
                  </a:srgbClr>
                </a:solidFill>
                <a:latin typeface="Freestyle Script" panose="030804020302050B0404" pitchFamily="66" charset="0"/>
              </a:rPr>
              <a:t><![CDATA[Ankur Tandon]]>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3705225" y="4591050"/>
            <a:ext cx="5048250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LLENHOUSE INSTITUTE OF TECNOLOGY]]></a:t>
            </a:r>
          </a:p>
        </p:txBody>
      </p:sp>
      <p:sp>
        <p:nvSpPr>
          <p:cNvPr id="5" name="TextBox 28"/>
          <p:cNvSpPr txBox="1"/>
          <p:nvPr/>
        </p:nvSpPr>
        <p:spPr>
          <a:xfrm rot="5400000">
            <a:off x="-666750" y="3124200"/>
            <a:ext cx="2362200" cy="3619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55NMNFGMKZU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59055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2025-06-28T10:03:39Z</dcterms:created>
  <dcterms:modified xsi:type="dcterms:W3CDTF">2025-06-28T10:03:39Z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