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49263" cy="6840538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639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5OAYAERW822.png"/>
  <Relationship Id="rId3" Type="http://schemas.openxmlformats.org/officeDocument/2006/relationships/image" Target="../media/bce8ce564ab6215158fcf83ba09f82ca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Devil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5OAYAERW82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5">
  <a:themeElements>
    <a:clrScheme name="Theme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2025-06-27T18:48:41Z</dcterms:created>
  <dcterms:modified xsi:type="dcterms:W3CDTF">2025-06-27T18:48:41Z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