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11965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ce48cdd374ff89faa0276784822db5c42.png"/>
  <Relationship Id="rId3" Type="http://schemas.openxmlformats.org/officeDocument/2006/relationships/image" Target="../media/20256IOHK0P14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666750" y="0"/>
          <a:ext cx="12192000" cy="6858000"/>
          <a:chOff x="-666750" y="0"/>
          <a:chExt cx="12192000" cy="6858000"/>
        </a:xfrm>
      </p:grpSpPr>
      <p:pic>
        <p:nvPicPr>
          <p:cNvPr id="2" name="Picture 25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6"/>
          <p:cNvSpPr txBox="1"/>
          <p:nvPr/>
        </p:nvSpPr>
        <p:spPr>
          <a:xfrm>
            <a:off x="4162425" y="3905250"/>
            <a:ext cx="4038600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r. Ankur Tandon]]></a:t>
            </a:r>
          </a:p>
        </p:txBody>
      </p:sp>
      <p:sp>
        <p:nvSpPr>
          <p:cNvPr id="4" name="TextBox 27"/>
          <p:cNvSpPr txBox="1"/>
          <p:nvPr/>
        </p:nvSpPr>
        <p:spPr>
          <a:xfrm>
            <a:off x="3705225" y="4591050"/>
            <a:ext cx="5048250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LLENHOUSE INSTITUTE OF TECNOLOGY]]></a:t>
            </a:r>
          </a:p>
        </p:txBody>
      </p:sp>
      <p:sp>
        <p:nvSpPr>
          <p:cNvPr id="5" name="TextBox 28"/>
          <p:cNvSpPr txBox="1"/>
          <p:nvPr/>
        </p:nvSpPr>
        <p:spPr>
          <a:xfrm rot="5400000">
            <a:off x="-666750" y="3124200"/>
            <a:ext cx="2362200" cy="3619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56IOHK0P149]]></a:t>
            </a:r>
          </a:p>
        </p:txBody>
      </p:sp>
      <p:pic>
        <p:nvPicPr>
          <p:cNvPr id="6" name="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50" y="590550"/>
            <a:ext cx="952500" cy="952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heme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2025-06-28T09:36:21Z</dcterms:created>
  <dcterms:modified xsi:type="dcterms:W3CDTF">2025-06-28T09:36:21Z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