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60440" cy="684072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40063911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42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0256J9SJDD1IU5.png"/>
  <Relationship Id="rId3" Type="http://schemas.openxmlformats.org/officeDocument/2006/relationships/image" Target="../media/e140fc01a1e4d8f8850480333a72b5186.jpe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1933575" y="-523875"/>
          <a:ext cx="13944600" cy="7038975"/>
          <a:chOff x="-1933575" y="-523875"/>
          <a:chExt cx="13944600" cy="7038975"/>
        </a:xfrm>
      </p:grpSpPr>
      <p:sp>
        <p:nvSpPr>
          <p:cNvPr id="2" name="TextBox 3"/>
          <p:cNvSpPr txBox="1"/>
          <p:nvPr/>
        </p:nvSpPr>
        <p:spPr>
          <a:xfrm>
            <a:off x="2200275" y="1800225"/>
            <a:ext cx="7458075" cy="638175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3600" spc="0" u="none" cap="none">
                <a:solidFill>
                  <a:srgbClr val="FFC000">
                    <a:alpha val="100000"/>
                  </a:srgbClr>
                </a:solidFill>
                <a:latin typeface="Arial" panose="020B0604020202020204" pitchFamily="34" charset="0"/>
              </a:rPr>
              <a:t><![CDATA[Certificate of Participation]]></a:t>
            </a:r>
          </a:p>
        </p:txBody>
      </p:sp>
      <p:sp>
        <p:nvSpPr>
          <p:cNvPr id="3" name="TextBox 4"/>
          <p:cNvSpPr txBox="1"/>
          <p:nvPr/>
        </p:nvSpPr>
        <p:spPr>
          <a:xfrm>
            <a:off x="2200275" y="2590800"/>
            <a:ext cx="7458075" cy="400050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2000" spc="0" u="none" cap="none">
                <a:solidFill>
                  <a:srgbClr val="0070C0">
                    <a:alpha val="100000"/>
                  </a:srgbClr>
                </a:solidFill>
                <a:latin typeface="Arial" panose="020B0604020202020204" pitchFamily="34" charset="0"/>
              </a:rPr>
              <a:t><![CDATA[This certificate is presented to]]></a:t>
            </a:r>
          </a:p>
        </p:txBody>
      </p:sp>
      <p:sp>
        <p:nvSpPr>
          <p:cNvPr id="4" name="TextBox 5"/>
          <p:cNvSpPr txBox="1"/>
          <p:nvPr/>
        </p:nvSpPr>
        <p:spPr>
          <a:xfrm>
            <a:off x="2200275" y="3162300"/>
            <a:ext cx="7458075" cy="581025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3200" spc="0" u="none" cap="none">
                <a:solidFill>
                  <a:srgbClr val="0070C0">
                    <a:alpha val="100000"/>
                  </a:srgbClr>
                </a:solidFill>
                <a:latin typeface="Arial" panose="020B0604020202020204" pitchFamily="34" charset="0"/>
              </a:rPr>
              <a:t><![CDATA[Akash Singh]]></a:t>
            </a:r>
          </a:p>
        </p:txBody>
      </p:sp>
      <p:sp>
        <p:nvSpPr>
          <p:cNvPr id="5" name="TextBox 6"/>
          <p:cNvSpPr txBox="1"/>
          <p:nvPr/>
        </p:nvSpPr>
        <p:spPr>
          <a:xfrm>
            <a:off x="2771775" y="3867150"/>
            <a:ext cx="6315075" cy="1009650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2000" spc="0" u="none" cap="none">
                <a:solidFill>
                  <a:srgbClr val="00B0F0">
                    <a:alpha val="100000"/>
                  </a:srgbClr>
                </a:solidFill>
                <a:latin typeface="Arial" panose="020B0604020202020204" pitchFamily="34" charset="0"/>
              </a:rPr>
              <a:t><![CDATA[of N/A for participating in Exuberance during ]]></a:t>
            </a:r>
            <a:r>
              <a:rPr lang="en-US" b="1" strike="noStrike" sz="2000" spc="0" u="none" cap="none">
                <a:solidFill>
                  <a:srgbClr val="00B0F0">
                    <a:alpha val="100000"/>
                  </a:srgbClr>
                </a:solidFill>
                <a:latin typeface="Arial" panose="020B0604020202020204" pitchFamily="34" charset="0"/>
              </a:rPr>
              <a:t><![CDATA[Exuberance – The Techno-Management, Cultural & Sports Fiesta]]></a:t>
            </a:r>
          </a:p>
        </p:txBody>
      </p:sp>
      <p:sp>
        <p:nvSpPr>
          <p:cNvPr id="6" name="TextBox 7"/>
          <p:cNvSpPr txBox="1"/>
          <p:nvPr/>
        </p:nvSpPr>
        <p:spPr>
          <a:xfrm>
            <a:off x="6400800" y="0"/>
            <a:ext cx="6667500" cy="333375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600" spc="0" u="none" cap="none">
                <a:solidFill>
                  <a:srgbClr val="000000">
                    <a:alpha val="100000"/>
                  </a:srgbClr>
                </a:solidFill>
                <a:latin typeface="Arial" panose="020B0604020202020204" pitchFamily="34" charset="0"/>
              </a:rPr>
              <a:t><![CDATA[Certificate No: 20256J9SJDD1IU]]></a:t>
            </a:r>
          </a:p>
        </p:txBody>
      </p:sp>
      <p:sp>
        <p:nvSpPr>
          <p:cNvPr id="7" name="Rectangle 10"/>
          <p:cNvSpPr txBox="1"/>
          <p:nvPr/>
        </p:nvSpPr>
        <p:spPr>
          <a:xfrm rot="19200000">
            <a:off x="-1724025" y="-295275"/>
            <a:ext cx="4914900" cy="1790700"/>
          </a:xfrm>
          <a:prstGeom prst="rect">
            <a:avLst/>
          </a:prstGeom>
          <a:solidFill>
            <a:srgbClr val="FFC000">
              <a:alpha val="100000"/>
            </a:srgbClr>
          </a:solidFill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8" name="Rectangle 11"/>
          <p:cNvSpPr txBox="1"/>
          <p:nvPr/>
        </p:nvSpPr>
        <p:spPr>
          <a:xfrm rot="19200000">
            <a:off x="8858250" y="5105400"/>
            <a:ext cx="4914900" cy="1790700"/>
          </a:xfrm>
          <a:prstGeom prst="rect">
            <a:avLst/>
          </a:prstGeom>
          <a:solidFill>
            <a:srgbClr val="FFC000">
              <a:alpha val="100000"/>
            </a:srgbClr>
          </a:solidFill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9" name="Rectangle 8"/>
          <p:cNvSpPr txBox="1"/>
          <p:nvPr/>
        </p:nvSpPr>
        <p:spPr>
          <a:xfrm rot="18720000">
            <a:off x="-1933575" y="-523875"/>
            <a:ext cx="4953000" cy="1790700"/>
          </a:xfrm>
          <a:prstGeom prst="rect">
            <a:avLst/>
          </a:prstGeom>
          <a:solidFill>
            <a:srgbClr val="FF0000">
              <a:alpha val="100000"/>
            </a:srgbClr>
          </a:solidFill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0" name="Rectangle 9"/>
          <p:cNvSpPr txBox="1"/>
          <p:nvPr/>
        </p:nvSpPr>
        <p:spPr>
          <a:xfrm rot="18780000">
            <a:off x="9067800" y="5248275"/>
            <a:ext cx="4876800" cy="1790700"/>
          </a:xfrm>
          <a:prstGeom prst="rect">
            <a:avLst/>
          </a:prstGeom>
          <a:solidFill>
            <a:srgbClr val="FF0000">
              <a:alpha val="100000"/>
            </a:srgbClr>
          </a:solidFill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1" name="TextBox 12"/>
          <p:cNvSpPr txBox="1"/>
          <p:nvPr/>
        </p:nvSpPr>
        <p:spPr>
          <a:xfrm>
            <a:off x="1962150" y="1000125"/>
            <a:ext cx="7943850" cy="704850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4000" spc="0" u="none" cap="none">
                <a:solidFill>
                  <a:srgbClr val="FF0000">
                    <a:alpha val="100000"/>
                  </a:srgbClr>
                </a:solidFill>
                <a:latin typeface="Arial" panose="020B0604020202020204" pitchFamily="34" charset="0"/>
              </a:rPr>
              <a:t><![CDATA[Allenhouse]]></a:t>
            </a:r>
            <a:r>
              <a:rPr lang="en-US" b="1" strike="noStrike" sz="4000" spc="0" u="none" cap="none">
                <a:solidFill>
                  <a:srgbClr val="FF0000">
                    <a:alpha val="100000"/>
                  </a:srgbClr>
                </a:solidFill>
                <a:latin typeface="Arial" panose="020B0604020202020204" pitchFamily="34" charset="0"/>
              </a:rPr>
              <a:t><![CDATA[ Group of Institution]]></a:t>
            </a:r>
          </a:p>
        </p:txBody>
      </p:sp>
      <p:pic>
        <p:nvPicPr>
          <p:cNvPr id="12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5410200"/>
            <a:ext cx="1428750" cy="1428750"/>
          </a:xfrm>
          <a:prstGeom prst="rect">
            <a:avLst/>
          </a:prstGeom>
          <a:noFill/>
        </p:spPr>
      </p:pic>
      <p:pic>
        <p:nvPicPr>
          <p:cNvPr id="13" name="Picture 13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975" y="5238750"/>
            <a:ext cx="2352675" cy="133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5">
  <a:themeElements>
    <a:clrScheme name="Theme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5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Unknown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2025-06-27T18:07:18Z</dcterms:created>
  <dcterms:modified xsi:type="dcterms:W3CDTF">2025-06-27T18:07:18Z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