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1143" cy="6840538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627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AESXF4AVZF2.png"/>
  <Relationship Id="rId3" Type="http://schemas.openxmlformats.org/officeDocument/2006/relationships/image" Target="../media/01821a0e29d5a4ffe7194d0a1d555df83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eshvi srivastava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AESXF4AVZF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78">
  <a:themeElements>
    <a:clrScheme name="Theme7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2025-06-27T18:46:42Z</dcterms:created>
  <dcterms:modified xsi:type="dcterms:W3CDTF">2025-06-27T18:46:42Z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