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9924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CWOCRGAKXR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Badminton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CWOCRGAKXR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0">
  <a:themeElements>
    <a:clrScheme name="Theme4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2025-06-26T22:16:49Z</dcterms:created>
  <dcterms:modified xsi:type="dcterms:W3CDTF">2025-06-26T22:16:49Z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