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49263" cy="6840538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11588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EQ9PBLLQLH2.png"/>
  <Relationship Id="rId3" Type="http://schemas.openxmlformats.org/officeDocument/2006/relationships/image" Target="../media/cf909795faf211a826d46b5cb10c260c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Ankur Tandon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EQ9PBLLQLH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0">
  <a:themeElements>
    <a:clrScheme name="Theme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2025-06-28T08:33:29Z</dcterms:created>
  <dcterms:modified xsi:type="dcterms:W3CDTF">2025-06-28T08:33:29Z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