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49263" cy="6840538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726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FSZWVWP8132.png"/>
  <Relationship Id="rId3" Type="http://schemas.openxmlformats.org/officeDocument/2006/relationships/image" Target="../media/465b886ccc2d6df17e0edb0dac202a33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eshvi srivastav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FSZWVWP813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25">
  <a:themeElements>
    <a:clrScheme name="Theme2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2025-06-27T19:03:13Z</dcterms:created>
  <dcterms:modified xsi:type="dcterms:W3CDTF">2025-06-27T19:03:13Z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