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60440" cy="684072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03399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25GKHACAHYHI2.png"/>
  <Relationship Id="rId3" Type="http://schemas.openxmlformats.org/officeDocument/2006/relationships/image" Target="../media/622a0d34d23bdc84003ad17f8a15c654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Pranav Shukla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N/A for participating in Exuberance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GKHACAHYHI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  <p:pic>
        <p:nvPicPr>
          <p:cNvPr id="13" name="Picture 13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5238750"/>
            <a:ext cx="2352675" cy="133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8">
  <a:themeElements>
    <a:clrScheme name="Theme8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2025-06-27T09:48:39Z</dcterms:created>
  <dcterms:modified xsi:type="dcterms:W3CDTF">2025-06-27T09:48:39Z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