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1879263" cy="6840538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06544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.xml"/>
  <Relationship Id="rId2" Type="http://schemas.openxmlformats.org/officeDocument/2006/relationships/image" Target="../media/2025MQAECV2LL72.png"/>
  <Relationship Id="rId3" Type="http://schemas.openxmlformats.org/officeDocument/2006/relationships/image" Target="../media/ead7fedfb9ccbb1853e6625bdcd6ea6d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eshvi srivastava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MQAECV2LL7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6">
  <a:themeElements>
    <a:clrScheme name="Theme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2025-06-27T18:32:55Z</dcterms:created>
  <dcterms:modified xsi:type="dcterms:W3CDTF">2025-06-27T18:32:55Z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