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059263" cy="6840538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58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NWDN6KIF182.png"/>
  <Relationship Id="rId3" Type="http://schemas.openxmlformats.org/officeDocument/2006/relationships/image" Target="../media/0a790813b836273ee9256d7e225be8ef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NWDN6KIF18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4">
  <a:themeElements>
    <a:clrScheme name="Theme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2025-06-27T18:40:24Z</dcterms:created>
  <dcterms:modified xsi:type="dcterms:W3CDTF">2025-06-27T18:40:24Z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