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99206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OJZAS9J5X2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Badminton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OJZAS9J5X2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6">
  <a:themeElements>
    <a:clrScheme name="Theme5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6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6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2025-06-26T22:09:55Z</dcterms:created>
  <dcterms:modified xsi:type="dcterms:W3CDTF">2025-06-26T22:09:55Z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