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14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PW50VVV1B82.png"/>
  <Relationship Id="rId3" Type="http://schemas.openxmlformats.org/officeDocument/2006/relationships/image" Target="../media/c48942a8ee9fdd3fe24c2c1c50674366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PW50VVV1B8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2025-06-27T17:26:54Z</dcterms:created>
  <dcterms:modified xsi:type="dcterms:W3CDTF">2025-06-27T17:26:54Z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