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164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WVJRQCJ7QV2.png"/>
  <Relationship Id="rId3" Type="http://schemas.openxmlformats.org/officeDocument/2006/relationships/image" Target="../media/9e1a1e40d1bf3edd79d61efc0ea9b3f2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WVJRQCJ7QV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0">
  <a:themeElements>
    <a:clrScheme name="Theme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2025-06-27T17:29:29Z</dcterms:created>
  <dcterms:modified xsi:type="dcterms:W3CDTF">2025-06-27T17:29:29Z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